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  <p:sldMasterId id="2147483857" r:id="rId2"/>
    <p:sldMasterId id="2147483858" r:id="rId3"/>
    <p:sldMasterId id="2147483859" r:id="rId4"/>
    <p:sldMasterId id="2147483860" r:id="rId5"/>
    <p:sldMasterId id="2147483975" r:id="rId6"/>
    <p:sldMasterId id="2147483987" r:id="rId7"/>
    <p:sldMasterId id="2147484000" r:id="rId8"/>
    <p:sldMasterId id="2147484013" r:id="rId9"/>
    <p:sldMasterId id="2147484039" r:id="rId10"/>
    <p:sldMasterId id="2147484064" r:id="rId11"/>
    <p:sldMasterId id="2147484076" r:id="rId12"/>
  </p:sldMasterIdLst>
  <p:notesMasterIdLst>
    <p:notesMasterId r:id="rId27"/>
  </p:notesMasterIdLst>
  <p:sldIdLst>
    <p:sldId id="258" r:id="rId13"/>
    <p:sldId id="296" r:id="rId14"/>
    <p:sldId id="285" r:id="rId15"/>
    <p:sldId id="311" r:id="rId16"/>
    <p:sldId id="291" r:id="rId17"/>
    <p:sldId id="312" r:id="rId18"/>
    <p:sldId id="305" r:id="rId19"/>
    <p:sldId id="304" r:id="rId20"/>
    <p:sldId id="309" r:id="rId21"/>
    <p:sldId id="306" r:id="rId22"/>
    <p:sldId id="307" r:id="rId23"/>
    <p:sldId id="302" r:id="rId24"/>
    <p:sldId id="301" r:id="rId25"/>
    <p:sldId id="300" r:id="rId26"/>
  </p:sldIdLst>
  <p:sldSz cx="9144000" cy="6858000" type="screen4x3"/>
  <p:notesSz cx="67691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accent2"/>
        </a:solidFill>
        <a:latin typeface="Arial" charset="0"/>
        <a:ea typeface="+mn-ea"/>
        <a:cs typeface="+mn-cs"/>
      </a:defRPr>
    </a:lvl1pPr>
    <a:lvl2pPr marL="454147" algn="l" rtl="0" fontAlgn="base">
      <a:spcBef>
        <a:spcPct val="0"/>
      </a:spcBef>
      <a:spcAft>
        <a:spcPct val="0"/>
      </a:spcAft>
      <a:defRPr b="1" kern="1200">
        <a:solidFill>
          <a:schemeClr val="accent2"/>
        </a:solidFill>
        <a:latin typeface="Arial" charset="0"/>
        <a:ea typeface="+mn-ea"/>
        <a:cs typeface="+mn-cs"/>
      </a:defRPr>
    </a:lvl2pPr>
    <a:lvl3pPr marL="908286" algn="l" rtl="0" fontAlgn="base">
      <a:spcBef>
        <a:spcPct val="0"/>
      </a:spcBef>
      <a:spcAft>
        <a:spcPct val="0"/>
      </a:spcAft>
      <a:defRPr b="1" kern="1200">
        <a:solidFill>
          <a:schemeClr val="accent2"/>
        </a:solidFill>
        <a:latin typeface="Arial" charset="0"/>
        <a:ea typeface="+mn-ea"/>
        <a:cs typeface="+mn-cs"/>
      </a:defRPr>
    </a:lvl3pPr>
    <a:lvl4pPr marL="1362433" algn="l" rtl="0" fontAlgn="base">
      <a:spcBef>
        <a:spcPct val="0"/>
      </a:spcBef>
      <a:spcAft>
        <a:spcPct val="0"/>
      </a:spcAft>
      <a:defRPr b="1" kern="1200">
        <a:solidFill>
          <a:schemeClr val="accent2"/>
        </a:solidFill>
        <a:latin typeface="Arial" charset="0"/>
        <a:ea typeface="+mn-ea"/>
        <a:cs typeface="+mn-cs"/>
      </a:defRPr>
    </a:lvl4pPr>
    <a:lvl5pPr marL="1816580" algn="l" rtl="0" fontAlgn="base">
      <a:spcBef>
        <a:spcPct val="0"/>
      </a:spcBef>
      <a:spcAft>
        <a:spcPct val="0"/>
      </a:spcAft>
      <a:defRPr b="1" kern="1200">
        <a:solidFill>
          <a:schemeClr val="accent2"/>
        </a:solidFill>
        <a:latin typeface="Arial" charset="0"/>
        <a:ea typeface="+mn-ea"/>
        <a:cs typeface="+mn-cs"/>
      </a:defRPr>
    </a:lvl5pPr>
    <a:lvl6pPr marL="2270721" algn="l" defTabSz="908286" rtl="0" eaLnBrk="1" latinLnBrk="0" hangingPunct="1">
      <a:defRPr b="1" kern="1200">
        <a:solidFill>
          <a:schemeClr val="accent2"/>
        </a:solidFill>
        <a:latin typeface="Arial" charset="0"/>
        <a:ea typeface="+mn-ea"/>
        <a:cs typeface="+mn-cs"/>
      </a:defRPr>
    </a:lvl6pPr>
    <a:lvl7pPr marL="2724863" algn="l" defTabSz="908286" rtl="0" eaLnBrk="1" latinLnBrk="0" hangingPunct="1">
      <a:defRPr b="1" kern="1200">
        <a:solidFill>
          <a:schemeClr val="accent2"/>
        </a:solidFill>
        <a:latin typeface="Arial" charset="0"/>
        <a:ea typeface="+mn-ea"/>
        <a:cs typeface="+mn-cs"/>
      </a:defRPr>
    </a:lvl7pPr>
    <a:lvl8pPr marL="3179014" algn="l" defTabSz="908286" rtl="0" eaLnBrk="1" latinLnBrk="0" hangingPunct="1">
      <a:defRPr b="1" kern="1200">
        <a:solidFill>
          <a:schemeClr val="accent2"/>
        </a:solidFill>
        <a:latin typeface="Arial" charset="0"/>
        <a:ea typeface="+mn-ea"/>
        <a:cs typeface="+mn-cs"/>
      </a:defRPr>
    </a:lvl8pPr>
    <a:lvl9pPr marL="3633154" algn="l" defTabSz="908286" rtl="0" eaLnBrk="1" latinLnBrk="0" hangingPunct="1">
      <a:defRPr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FF00"/>
    <a:srgbClr val="EFF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6382" autoAdjust="0"/>
  </p:normalViewPr>
  <p:slideViewPr>
    <p:cSldViewPr>
      <p:cViewPr>
        <p:scale>
          <a:sx n="66" d="100"/>
          <a:sy n="66" d="100"/>
        </p:scale>
        <p:origin x="-2076" y="-14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год</c:v>
                </c:pt>
              </c:strCache>
            </c:strRef>
          </c:tx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0958665202390014"/>
                  <c:y val="5.6278992058030948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ru-RU" dirty="0" smtClean="0"/>
                      <a:t>41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633877872187142"/>
                  <c:y val="-0.14552564293375211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124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9268435210878956"/>
                  <c:y val="3.4166329067909298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sz="2000" b="1" dirty="0" smtClean="0"/>
                      <a:t>1</a:t>
                    </a:r>
                    <a:r>
                      <a:rPr lang="ru-RU" sz="2000" b="1" dirty="0" smtClean="0"/>
                      <a:t>29</a:t>
                    </a:r>
                    <a:endParaRPr lang="en-US" sz="20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</c:v>
                </c:pt>
                <c:pt idx="1">
                  <c:v>124</c:v>
                </c:pt>
                <c:pt idx="2">
                  <c:v>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88-4BAA-8E92-9184DD901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spPr>
        <a:effectLst>
          <a:glow rad="127000">
            <a:srgbClr val="00B050"/>
          </a:glow>
        </a:effectLst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0671378091872794E-2"/>
          <c:y val="1.6949152542372881E-2"/>
          <c:w val="0.91637220259128382"/>
          <c:h val="0.7401129943502824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возбуждено дел о признании должника банкротом </c:v>
                </c:pt>
              </c:strCache>
            </c:strRef>
          </c:tx>
          <c:spPr>
            <a:solidFill>
              <a:schemeClr val="accent1"/>
            </a:solidFill>
            <a:ln w="1162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1кв. 2019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157</c:v>
                </c:pt>
                <c:pt idx="1">
                  <c:v>198</c:v>
                </c:pt>
                <c:pt idx="2">
                  <c:v>237</c:v>
                </c:pt>
                <c:pt idx="3">
                  <c:v>324</c:v>
                </c:pt>
                <c:pt idx="4">
                  <c:v>363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34-4551-889A-0AEF301AA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972672"/>
        <c:axId val="5698304"/>
        <c:axId val="0"/>
      </c:bar3DChart>
      <c:catAx>
        <c:axId val="297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9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0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698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98304"/>
        <c:scaling>
          <c:orientation val="minMax"/>
        </c:scaling>
        <c:delete val="0"/>
        <c:axPos val="l"/>
        <c:majorGridlines>
          <c:spPr>
            <a:ln w="290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0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972672"/>
        <c:crosses val="autoZero"/>
        <c:crossBetween val="between"/>
      </c:valAx>
      <c:spPr>
        <a:noFill/>
        <a:ln w="2327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7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8636365430788711"/>
          <c:w val="0.99514568998724295"/>
          <c:h val="0.10227279007760459"/>
        </c:manualLayout>
      </c:layout>
      <c:overlay val="0"/>
      <c:spPr>
        <a:noFill/>
        <a:ln w="23242">
          <a:noFill/>
        </a:ln>
      </c:spPr>
      <c:txPr>
        <a:bodyPr/>
        <a:lstStyle/>
        <a:p>
          <a:pPr>
            <a:defRPr sz="1936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9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092139069243523E-2"/>
          <c:y val="8.3858708803636814E-2"/>
          <c:w val="0.92364987153687461"/>
          <c:h val="0.911188023834843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1"/>
          <c:dPt>
            <c:idx val="0"/>
            <c:bubble3D val="0"/>
            <c:spPr>
              <a:solidFill>
                <a:srgbClr val="FF5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31CC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8.1365411145283423E-2"/>
                  <c:y val="8.06941309666526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068667653870981"/>
                  <c:y val="-0.1944061095968122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163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70085178013188"/>
                  <c:y val="5.779876617918627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7648397058637408E-2"/>
                  <c:y val="-0.1072911665053999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внешнее управление</c:v>
                </c:pt>
                <c:pt idx="1">
                  <c:v>конкурсное производство</c:v>
                </c:pt>
                <c:pt idx="2">
                  <c:v>наблюдение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163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9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98765732782323"/>
          <c:y val="0.15584584428217549"/>
          <c:w val="0.82189263453486006"/>
          <c:h val="0.807876466879524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explosion val="7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1568925291825813"/>
                  <c:y val="-0.322640696560280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9150987533952166E-2"/>
                  <c:y val="0.1884892305845230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107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реструктуризация долга</c:v>
                </c:pt>
                <c:pt idx="1">
                  <c:v>реализация имущества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</c:v>
                </c:pt>
                <c:pt idx="1">
                  <c:v>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364829396325458E-2"/>
          <c:y val="2.331002331002331E-3"/>
          <c:w val="0.55643044619422577"/>
          <c:h val="0.988344988344988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2917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CC99FF"/>
              </a:solidFill>
              <a:ln w="12917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41-436D-911F-41DAD7707E6E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2917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41-436D-911F-41DAD7707E6E}"/>
              </c:ext>
            </c:extLst>
          </c:dPt>
          <c:dPt>
            <c:idx val="2"/>
            <c:bubble3D val="0"/>
            <c:spPr>
              <a:solidFill>
                <a:srgbClr val="CCFFFF"/>
              </a:solidFill>
              <a:ln w="12917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641-436D-911F-41DAD7707E6E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2917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641-436D-911F-41DAD7707E6E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2917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641-436D-911F-41DAD7707E6E}"/>
              </c:ext>
            </c:extLst>
          </c:dPt>
          <c:dPt>
            <c:idx val="5"/>
            <c:bubble3D val="0"/>
            <c:spPr>
              <a:solidFill>
                <a:srgbClr val="FFFF99"/>
              </a:solidFill>
              <a:ln w="12917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641-436D-911F-41DAD7707E6E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917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641-436D-911F-41DAD7707E6E}"/>
              </c:ext>
            </c:extLst>
          </c:dPt>
          <c:cat>
            <c:strRef>
              <c:f>Sheet1!$B$1:$H$1</c:f>
              <c:strCache>
                <c:ptCount val="7"/>
                <c:pt idx="0">
                  <c:v>С/х</c:v>
                </c:pt>
                <c:pt idx="1">
                  <c:v>Обрабатывающее производство</c:v>
                </c:pt>
                <c:pt idx="2">
                  <c:v>Строительство</c:v>
                </c:pt>
                <c:pt idx="3">
                  <c:v>Транспортировка и хранение</c:v>
                </c:pt>
                <c:pt idx="4">
                  <c:v>Операции с недвижимым имуществом и предоставление услуг</c:v>
                </c:pt>
                <c:pt idx="5">
                  <c:v>Торговля</c:v>
                </c:pt>
                <c:pt idx="6">
                  <c:v>Иные виды деятельности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18</c:v>
                </c:pt>
                <c:pt idx="1">
                  <c:v>17</c:v>
                </c:pt>
                <c:pt idx="2">
                  <c:v>30</c:v>
                </c:pt>
                <c:pt idx="3">
                  <c:v>20</c:v>
                </c:pt>
                <c:pt idx="4">
                  <c:v>49</c:v>
                </c:pt>
                <c:pt idx="5">
                  <c:v>40</c:v>
                </c:pt>
                <c:pt idx="6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641-436D-911F-41DAD7707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834">
          <a:noFill/>
        </a:ln>
      </c:spPr>
    </c:plotArea>
    <c:legend>
      <c:legendPos val="r"/>
      <c:layout>
        <c:manualLayout>
          <c:xMode val="edge"/>
          <c:yMode val="edge"/>
          <c:x val="0.65098418420588988"/>
          <c:y val="9.1778213730984333E-3"/>
          <c:w val="0.33858267716535434"/>
          <c:h val="0.91608391608391604"/>
        </c:manualLayout>
      </c:layout>
      <c:overlay val="0"/>
      <c:spPr>
        <a:noFill/>
        <a:ln w="25834">
          <a:noFill/>
        </a:ln>
      </c:spPr>
      <c:txPr>
        <a:bodyPr/>
        <a:lstStyle/>
        <a:p>
          <a:pPr>
            <a:defRPr sz="100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8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095624702668365E-2"/>
          <c:y val="4.0561624403914177E-2"/>
          <c:w val="0.54108648421780292"/>
          <c:h val="0.8739704496613871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текущим платежам - 47.9 %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2"/>
              </a:solidFill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 01.01.2019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169.5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мировому соглашению - 0.2%</c:v>
                </c:pt>
              </c:strCache>
            </c:strRef>
          </c:tx>
          <c:invertIfNegative val="0"/>
          <c:dLbls>
            <c:spPr>
              <a:solidFill>
                <a:schemeClr val="bg2"/>
              </a:solidFill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 01.01.2019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0.6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погашено после подачи УО заявления в суд - 44.3 %</c:v>
                </c:pt>
              </c:strCache>
            </c:strRef>
          </c:tx>
          <c:invertIfNegative val="0"/>
          <c:dLbls>
            <c:dLbl>
              <c:idx val="0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 algn="ctr">
                    <a:defRPr lang="ru-RU" sz="1400" b="1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 01.01.2019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157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 РТК - 7.6%</c:v>
                </c:pt>
              </c:strCache>
            </c:strRef>
          </c:tx>
          <c:invertIfNegative val="0"/>
          <c:dLbls>
            <c:spPr>
              <a:solidFill>
                <a:schemeClr val="bg2"/>
              </a:solidFill>
            </c:spPr>
            <c:txPr>
              <a:bodyPr/>
              <a:lstStyle/>
              <a:p>
                <a:pPr algn="ctr">
                  <a:defRPr lang="ru-RU" sz="14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на 01.01.2019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27.1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457024"/>
        <c:axId val="153458560"/>
        <c:axId val="0"/>
      </c:bar3DChart>
      <c:catAx>
        <c:axId val="153457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3458560"/>
        <c:crossesAt val="0"/>
        <c:auto val="1"/>
        <c:lblAlgn val="ctr"/>
        <c:lblOffset val="100"/>
        <c:noMultiLvlLbl val="0"/>
      </c:catAx>
      <c:valAx>
        <c:axId val="15345856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5345702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lang="ru-RU"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249797980661215"/>
          <c:y val="8.9862545614120701E-2"/>
          <c:w val="0.35679272351381247"/>
          <c:h val="0.8814302667868098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0556328696033538E-3"/>
          <c:w val="0.61339338364113394"/>
          <c:h val="0.8990502505774706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2153649594489502"/>
          <c:y val="0.1506593623477735"/>
          <c:w val="0.36218326168887222"/>
          <c:h val="0.5601291245127426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9A565-AF43-4D6F-90D2-D148E760570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B2A016-5655-4EFB-B86A-39BB1B915CF4}">
      <dgm:prSet phldrT="[Текст]" custT="1"/>
      <dgm:spPr/>
      <dgm:t>
        <a:bodyPr/>
        <a:lstStyle/>
        <a:p>
          <a:r>
            <a:rPr lang="ru-RU" sz="1800" dirty="0"/>
            <a:t>Федеральный закон от 23.06.2016 №222-ФЗ</a:t>
          </a:r>
        </a:p>
      </dgm:t>
    </dgm:pt>
    <dgm:pt modelId="{54303696-9325-4D0B-8C93-C7C5B8343B12}" type="parTrans" cxnId="{7028AE5C-7FB1-4426-B19A-BBD7F1A860B4}">
      <dgm:prSet/>
      <dgm:spPr/>
      <dgm:t>
        <a:bodyPr/>
        <a:lstStyle/>
        <a:p>
          <a:endParaRPr lang="ru-RU"/>
        </a:p>
      </dgm:t>
    </dgm:pt>
    <dgm:pt modelId="{9D3F6522-58DA-435E-A921-5DB4C12C6E09}" type="sibTrans" cxnId="{7028AE5C-7FB1-4426-B19A-BBD7F1A860B4}">
      <dgm:prSet/>
      <dgm:spPr/>
      <dgm:t>
        <a:bodyPr/>
        <a:lstStyle/>
        <a:p>
          <a:endParaRPr lang="ru-RU"/>
        </a:p>
      </dgm:t>
    </dgm:pt>
    <dgm:pt modelId="{DC26A529-0FB9-4D03-B355-AD244DC0ECF3}">
      <dgm:prSet phldrT="[Текст]"/>
      <dgm:spPr/>
      <dgm:t>
        <a:bodyPr/>
        <a:lstStyle/>
        <a:p>
          <a:r>
            <a:rPr lang="ru-RU" dirty="0"/>
            <a:t>Понятие контролирующего лица (ст.2) дополнено родственными связями и должностными связями с органами управления должника</a:t>
          </a:r>
        </a:p>
      </dgm:t>
    </dgm:pt>
    <dgm:pt modelId="{90A51B9B-6DA2-4930-84EE-A36732398B72}" type="parTrans" cxnId="{556CA3EA-11E8-4704-9F56-241DFA9A450C}">
      <dgm:prSet/>
      <dgm:spPr/>
      <dgm:t>
        <a:bodyPr/>
        <a:lstStyle/>
        <a:p>
          <a:endParaRPr lang="ru-RU"/>
        </a:p>
      </dgm:t>
    </dgm:pt>
    <dgm:pt modelId="{E02DE214-F261-4327-8EE1-97371B877D30}" type="sibTrans" cxnId="{556CA3EA-11E8-4704-9F56-241DFA9A450C}">
      <dgm:prSet/>
      <dgm:spPr/>
      <dgm:t>
        <a:bodyPr/>
        <a:lstStyle/>
        <a:p>
          <a:endParaRPr lang="ru-RU"/>
        </a:p>
      </dgm:t>
    </dgm:pt>
    <dgm:pt modelId="{2E041F6C-0BEF-431B-BCE0-50D6390FA50D}">
      <dgm:prSet phldrT="[Текст]"/>
      <dgm:spPr/>
      <dgm:t>
        <a:bodyPr/>
        <a:lstStyle/>
        <a:p>
          <a:r>
            <a:rPr lang="ru-RU" dirty="0"/>
            <a:t>Введена новая презумпция вины руководителя должника, если требования, основанные на публичных правонарушениях, составляют более 50% голосов РТК</a:t>
          </a:r>
        </a:p>
      </dgm:t>
    </dgm:pt>
    <dgm:pt modelId="{A9B5CDED-9BE9-4C1E-B911-14697EC61501}" type="parTrans" cxnId="{97877970-B084-49C9-830D-4E96063A224B}">
      <dgm:prSet/>
      <dgm:spPr/>
      <dgm:t>
        <a:bodyPr/>
        <a:lstStyle/>
        <a:p>
          <a:endParaRPr lang="ru-RU"/>
        </a:p>
      </dgm:t>
    </dgm:pt>
    <dgm:pt modelId="{0E9BE75D-A6F2-4BE7-9D85-3F6932B9D726}" type="sibTrans" cxnId="{97877970-B084-49C9-830D-4E96063A224B}">
      <dgm:prSet/>
      <dgm:spPr/>
      <dgm:t>
        <a:bodyPr/>
        <a:lstStyle/>
        <a:p>
          <a:endParaRPr lang="ru-RU"/>
        </a:p>
      </dgm:t>
    </dgm:pt>
    <dgm:pt modelId="{7C45F9B7-9E6D-477F-BFEE-228BD4C94DC2}">
      <dgm:prSet phldrT="[Текст]"/>
      <dgm:spPr/>
      <dgm:t>
        <a:bodyPr/>
        <a:lstStyle/>
        <a:p>
          <a:r>
            <a:rPr lang="ru-RU" dirty="0"/>
            <a:t>Положения новой презумпции распространяются на единоличный исполнительный орган должника в период совершения соответствующих правонарушений (не применяется 2-х летний срок)</a:t>
          </a:r>
        </a:p>
      </dgm:t>
    </dgm:pt>
    <dgm:pt modelId="{C24C674B-F020-40BA-A6DD-E2315B17C809}" type="parTrans" cxnId="{D1AF82DF-790C-4FD7-AA79-B1230DDD0205}">
      <dgm:prSet/>
      <dgm:spPr/>
      <dgm:t>
        <a:bodyPr/>
        <a:lstStyle/>
        <a:p>
          <a:endParaRPr lang="ru-RU"/>
        </a:p>
      </dgm:t>
    </dgm:pt>
    <dgm:pt modelId="{A7E871E3-71F0-4AF0-A6E8-2B8010D93E7C}" type="sibTrans" cxnId="{D1AF82DF-790C-4FD7-AA79-B1230DDD0205}">
      <dgm:prSet/>
      <dgm:spPr/>
      <dgm:t>
        <a:bodyPr/>
        <a:lstStyle/>
        <a:p>
          <a:endParaRPr lang="ru-RU"/>
        </a:p>
      </dgm:t>
    </dgm:pt>
    <dgm:pt modelId="{FABBBB27-1F30-4522-9795-C4ABFA0604E8}">
      <dgm:prSet/>
      <dgm:spPr/>
      <dgm:t>
        <a:bodyPr/>
        <a:lstStyle/>
        <a:p>
          <a:r>
            <a:rPr lang="ru-RU" dirty="0" smtClean="0"/>
            <a:t>Введен 6-ти месячный срок для предъявления требований, возникшие на основании судебного акта или иного государственного органа (в том числе по результатам МНК)</a:t>
          </a:r>
          <a:endParaRPr lang="ru-RU" dirty="0"/>
        </a:p>
      </dgm:t>
    </dgm:pt>
    <dgm:pt modelId="{8F7A15EF-500B-4C33-9BEC-FBA6B7C39D0D}" type="parTrans" cxnId="{F51FDE29-B186-4FDB-83BB-4AF2F83CC67A}">
      <dgm:prSet/>
      <dgm:spPr/>
      <dgm:t>
        <a:bodyPr/>
        <a:lstStyle/>
        <a:p>
          <a:endParaRPr lang="ru-RU"/>
        </a:p>
      </dgm:t>
    </dgm:pt>
    <dgm:pt modelId="{7507D327-40A8-4F2F-9469-1B16A0855989}" type="sibTrans" cxnId="{F51FDE29-B186-4FDB-83BB-4AF2F83CC67A}">
      <dgm:prSet/>
      <dgm:spPr/>
      <dgm:t>
        <a:bodyPr/>
        <a:lstStyle/>
        <a:p>
          <a:endParaRPr lang="ru-RU"/>
        </a:p>
      </dgm:t>
    </dgm:pt>
    <dgm:pt modelId="{2E94B362-1429-4FCD-9D09-FF013FC219DD}" type="pres">
      <dgm:prSet presAssocID="{1839A565-AF43-4D6F-90D2-D148E760570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8EE4BC-4AD2-4A20-B27E-8BD925B9EBA9}" type="pres">
      <dgm:prSet presAssocID="{BAB2A016-5655-4EFB-B86A-39BB1B915CF4}" presName="roof" presStyleLbl="dkBgShp" presStyleIdx="0" presStyleCnt="2" custLinFactNeighborX="124" custLinFactNeighborY="-10098"/>
      <dgm:spPr/>
      <dgm:t>
        <a:bodyPr/>
        <a:lstStyle/>
        <a:p>
          <a:endParaRPr lang="ru-RU"/>
        </a:p>
      </dgm:t>
    </dgm:pt>
    <dgm:pt modelId="{72EE7B9E-7172-4029-9943-281792396069}" type="pres">
      <dgm:prSet presAssocID="{BAB2A016-5655-4EFB-B86A-39BB1B915CF4}" presName="pillars" presStyleCnt="0"/>
      <dgm:spPr/>
    </dgm:pt>
    <dgm:pt modelId="{F0CA69C8-6216-489C-B75A-91FE3690AA5D}" type="pres">
      <dgm:prSet presAssocID="{BAB2A016-5655-4EFB-B86A-39BB1B915CF4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EE209-05BA-4184-8834-FAC8B7119F83}" type="pres">
      <dgm:prSet presAssocID="{2E041F6C-0BEF-431B-BCE0-50D6390FA50D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61E0D-ABC1-4206-8C70-2085CD364A0F}" type="pres">
      <dgm:prSet presAssocID="{FABBBB27-1F30-4522-9795-C4ABFA0604E8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EA197-F592-4B7D-A646-5E68FE092CD6}" type="pres">
      <dgm:prSet presAssocID="{7C45F9B7-9E6D-477F-BFEE-228BD4C94DC2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DA5BB-648C-4F86-8B6D-8058F04E7F06}" type="pres">
      <dgm:prSet presAssocID="{BAB2A016-5655-4EFB-B86A-39BB1B915CF4}" presName="base" presStyleLbl="dkBgShp" presStyleIdx="1" presStyleCnt="2" custAng="0" custLinFactNeighborX="124" custLinFactNeighborY="-8237"/>
      <dgm:spPr/>
    </dgm:pt>
  </dgm:ptLst>
  <dgm:cxnLst>
    <dgm:cxn modelId="{3B141B89-E6D2-4F75-8E73-ECECFFD6CF3B}" type="presOf" srcId="{2E041F6C-0BEF-431B-BCE0-50D6390FA50D}" destId="{33EEE209-05BA-4184-8834-FAC8B7119F83}" srcOrd="0" destOrd="0" presId="urn:microsoft.com/office/officeart/2005/8/layout/hList3"/>
    <dgm:cxn modelId="{461F6978-6087-41E7-B80A-56F604144709}" type="presOf" srcId="{7C45F9B7-9E6D-477F-BFEE-228BD4C94DC2}" destId="{7CBEA197-F592-4B7D-A646-5E68FE092CD6}" srcOrd="0" destOrd="0" presId="urn:microsoft.com/office/officeart/2005/8/layout/hList3"/>
    <dgm:cxn modelId="{A7A70864-8310-412C-907D-6C29652A50AB}" type="presOf" srcId="{BAB2A016-5655-4EFB-B86A-39BB1B915CF4}" destId="{928EE4BC-4AD2-4A20-B27E-8BD925B9EBA9}" srcOrd="0" destOrd="0" presId="urn:microsoft.com/office/officeart/2005/8/layout/hList3"/>
    <dgm:cxn modelId="{D1AF82DF-790C-4FD7-AA79-B1230DDD0205}" srcId="{BAB2A016-5655-4EFB-B86A-39BB1B915CF4}" destId="{7C45F9B7-9E6D-477F-BFEE-228BD4C94DC2}" srcOrd="3" destOrd="0" parTransId="{C24C674B-F020-40BA-A6DD-E2315B17C809}" sibTransId="{A7E871E3-71F0-4AF0-A6E8-2B8010D93E7C}"/>
    <dgm:cxn modelId="{EF2FAD8A-FA06-4896-BF3B-D69DE65B8F9A}" type="presOf" srcId="{FABBBB27-1F30-4522-9795-C4ABFA0604E8}" destId="{39D61E0D-ABC1-4206-8C70-2085CD364A0F}" srcOrd="0" destOrd="0" presId="urn:microsoft.com/office/officeart/2005/8/layout/hList3"/>
    <dgm:cxn modelId="{48860456-4371-40D5-B8E4-24EB00C83A9F}" type="presOf" srcId="{DC26A529-0FB9-4D03-B355-AD244DC0ECF3}" destId="{F0CA69C8-6216-489C-B75A-91FE3690AA5D}" srcOrd="0" destOrd="0" presId="urn:microsoft.com/office/officeart/2005/8/layout/hList3"/>
    <dgm:cxn modelId="{97877970-B084-49C9-830D-4E96063A224B}" srcId="{BAB2A016-5655-4EFB-B86A-39BB1B915CF4}" destId="{2E041F6C-0BEF-431B-BCE0-50D6390FA50D}" srcOrd="1" destOrd="0" parTransId="{A9B5CDED-9BE9-4C1E-B911-14697EC61501}" sibTransId="{0E9BE75D-A6F2-4BE7-9D85-3F6932B9D726}"/>
    <dgm:cxn modelId="{556CA3EA-11E8-4704-9F56-241DFA9A450C}" srcId="{BAB2A016-5655-4EFB-B86A-39BB1B915CF4}" destId="{DC26A529-0FB9-4D03-B355-AD244DC0ECF3}" srcOrd="0" destOrd="0" parTransId="{90A51B9B-6DA2-4930-84EE-A36732398B72}" sibTransId="{E02DE214-F261-4327-8EE1-97371B877D30}"/>
    <dgm:cxn modelId="{08D0E789-DF2E-4D06-92BC-043EF7F27E9D}" type="presOf" srcId="{1839A565-AF43-4D6F-90D2-D148E7605709}" destId="{2E94B362-1429-4FCD-9D09-FF013FC219DD}" srcOrd="0" destOrd="0" presId="urn:microsoft.com/office/officeart/2005/8/layout/hList3"/>
    <dgm:cxn modelId="{F51FDE29-B186-4FDB-83BB-4AF2F83CC67A}" srcId="{BAB2A016-5655-4EFB-B86A-39BB1B915CF4}" destId="{FABBBB27-1F30-4522-9795-C4ABFA0604E8}" srcOrd="2" destOrd="0" parTransId="{8F7A15EF-500B-4C33-9BEC-FBA6B7C39D0D}" sibTransId="{7507D327-40A8-4F2F-9469-1B16A0855989}"/>
    <dgm:cxn modelId="{7028AE5C-7FB1-4426-B19A-BBD7F1A860B4}" srcId="{1839A565-AF43-4D6F-90D2-D148E7605709}" destId="{BAB2A016-5655-4EFB-B86A-39BB1B915CF4}" srcOrd="0" destOrd="0" parTransId="{54303696-9325-4D0B-8C93-C7C5B8343B12}" sibTransId="{9D3F6522-58DA-435E-A921-5DB4C12C6E09}"/>
    <dgm:cxn modelId="{63445CD3-568D-4502-A6F9-B58C215EB264}" type="presParOf" srcId="{2E94B362-1429-4FCD-9D09-FF013FC219DD}" destId="{928EE4BC-4AD2-4A20-B27E-8BD925B9EBA9}" srcOrd="0" destOrd="0" presId="urn:microsoft.com/office/officeart/2005/8/layout/hList3"/>
    <dgm:cxn modelId="{C7CBA443-0AC8-47A2-ADDF-338925B9786C}" type="presParOf" srcId="{2E94B362-1429-4FCD-9D09-FF013FC219DD}" destId="{72EE7B9E-7172-4029-9943-281792396069}" srcOrd="1" destOrd="0" presId="urn:microsoft.com/office/officeart/2005/8/layout/hList3"/>
    <dgm:cxn modelId="{B6D9EE40-6C5D-413D-8384-470DE3D0E079}" type="presParOf" srcId="{72EE7B9E-7172-4029-9943-281792396069}" destId="{F0CA69C8-6216-489C-B75A-91FE3690AA5D}" srcOrd="0" destOrd="0" presId="urn:microsoft.com/office/officeart/2005/8/layout/hList3"/>
    <dgm:cxn modelId="{656EB13F-9D65-4B04-B839-611BCA013D05}" type="presParOf" srcId="{72EE7B9E-7172-4029-9943-281792396069}" destId="{33EEE209-05BA-4184-8834-FAC8B7119F83}" srcOrd="1" destOrd="0" presId="urn:microsoft.com/office/officeart/2005/8/layout/hList3"/>
    <dgm:cxn modelId="{D8BB9D52-15CE-4D9B-AA47-0FC6B6EC5DFF}" type="presParOf" srcId="{72EE7B9E-7172-4029-9943-281792396069}" destId="{39D61E0D-ABC1-4206-8C70-2085CD364A0F}" srcOrd="2" destOrd="0" presId="urn:microsoft.com/office/officeart/2005/8/layout/hList3"/>
    <dgm:cxn modelId="{6CBA6969-8909-4D56-BA1B-909A6C96F885}" type="presParOf" srcId="{72EE7B9E-7172-4029-9943-281792396069}" destId="{7CBEA197-F592-4B7D-A646-5E68FE092CD6}" srcOrd="3" destOrd="0" presId="urn:microsoft.com/office/officeart/2005/8/layout/hList3"/>
    <dgm:cxn modelId="{127163E5-104E-4111-A33E-9E17C892D56C}" type="presParOf" srcId="{2E94B362-1429-4FCD-9D09-FF013FC219DD}" destId="{66EDA5BB-648C-4F86-8B6D-8058F04E7F0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39A565-AF43-4D6F-90D2-D148E760570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B2A016-5655-4EFB-B86A-39BB1B915CF4}">
      <dgm:prSet phldrT="[Текст]" custT="1"/>
      <dgm:spPr/>
      <dgm:t>
        <a:bodyPr/>
        <a:lstStyle/>
        <a:p>
          <a:r>
            <a:rPr lang="ru-RU" sz="2000" b="1" dirty="0"/>
            <a:t>Федеральный закон от 28.12.2016 №488-ФЗ</a:t>
          </a:r>
        </a:p>
      </dgm:t>
    </dgm:pt>
    <dgm:pt modelId="{54303696-9325-4D0B-8C93-C7C5B8343B12}" type="parTrans" cxnId="{7028AE5C-7FB1-4426-B19A-BBD7F1A860B4}">
      <dgm:prSet/>
      <dgm:spPr/>
      <dgm:t>
        <a:bodyPr/>
        <a:lstStyle/>
        <a:p>
          <a:endParaRPr lang="ru-RU" b="1"/>
        </a:p>
      </dgm:t>
    </dgm:pt>
    <dgm:pt modelId="{9D3F6522-58DA-435E-A921-5DB4C12C6E09}" type="sibTrans" cxnId="{7028AE5C-7FB1-4426-B19A-BBD7F1A860B4}">
      <dgm:prSet/>
      <dgm:spPr/>
      <dgm:t>
        <a:bodyPr/>
        <a:lstStyle/>
        <a:p>
          <a:endParaRPr lang="ru-RU" b="1"/>
        </a:p>
      </dgm:t>
    </dgm:pt>
    <dgm:pt modelId="{DC26A529-0FB9-4D03-B355-AD244DC0ECF3}">
      <dgm:prSet phldrT="[Текст]"/>
      <dgm:spPr/>
      <dgm:t>
        <a:bodyPr/>
        <a:lstStyle/>
        <a:p>
          <a:r>
            <a:rPr lang="ru-RU" b="1" dirty="0" smtClean="0"/>
            <a:t>Появилась </a:t>
          </a:r>
          <a:r>
            <a:rPr lang="ru-RU" b="1" dirty="0"/>
            <a:t>процессуальная возможность предъявления иска после завершения конкурсного производства/прекращения производства по делу о банкротстве/ возврата заявления о признании банкротом по причине отсутствия имущества</a:t>
          </a:r>
        </a:p>
      </dgm:t>
    </dgm:pt>
    <dgm:pt modelId="{90A51B9B-6DA2-4930-84EE-A36732398B72}" type="parTrans" cxnId="{556CA3EA-11E8-4704-9F56-241DFA9A450C}">
      <dgm:prSet/>
      <dgm:spPr/>
      <dgm:t>
        <a:bodyPr/>
        <a:lstStyle/>
        <a:p>
          <a:endParaRPr lang="ru-RU" b="1"/>
        </a:p>
      </dgm:t>
    </dgm:pt>
    <dgm:pt modelId="{E02DE214-F261-4327-8EE1-97371B877D30}" type="sibTrans" cxnId="{556CA3EA-11E8-4704-9F56-241DFA9A450C}">
      <dgm:prSet/>
      <dgm:spPr/>
      <dgm:t>
        <a:bodyPr/>
        <a:lstStyle/>
        <a:p>
          <a:endParaRPr lang="ru-RU" b="1"/>
        </a:p>
      </dgm:t>
    </dgm:pt>
    <dgm:pt modelId="{F20EADF8-1666-491D-880D-7B77632D9949}">
      <dgm:prSet/>
      <dgm:spPr/>
      <dgm:t>
        <a:bodyPr/>
        <a:lstStyle/>
        <a:p>
          <a:r>
            <a:rPr lang="ru-RU" dirty="0" smtClean="0"/>
            <a:t>Появилась </a:t>
          </a:r>
          <a:r>
            <a:rPr lang="ru-RU" dirty="0"/>
            <a:t>процессуальная возможность получения каждым из кредиторов исполнительного листа в части своих требований</a:t>
          </a:r>
        </a:p>
      </dgm:t>
    </dgm:pt>
    <dgm:pt modelId="{8E5D7075-DA6E-43F5-97EF-7468AB247374}" type="parTrans" cxnId="{1383FD3D-3229-4FA1-B1AA-1F716269FE05}">
      <dgm:prSet/>
      <dgm:spPr/>
      <dgm:t>
        <a:bodyPr/>
        <a:lstStyle/>
        <a:p>
          <a:endParaRPr lang="ru-RU"/>
        </a:p>
      </dgm:t>
    </dgm:pt>
    <dgm:pt modelId="{E9C70019-210A-4BEE-A992-D863A5C9382B}" type="sibTrans" cxnId="{1383FD3D-3229-4FA1-B1AA-1F716269FE05}">
      <dgm:prSet/>
      <dgm:spPr/>
      <dgm:t>
        <a:bodyPr/>
        <a:lstStyle/>
        <a:p>
          <a:endParaRPr lang="ru-RU"/>
        </a:p>
      </dgm:t>
    </dgm:pt>
    <dgm:pt modelId="{2E94B362-1429-4FCD-9D09-FF013FC219DD}" type="pres">
      <dgm:prSet presAssocID="{1839A565-AF43-4D6F-90D2-D148E760570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8EE4BC-4AD2-4A20-B27E-8BD925B9EBA9}" type="pres">
      <dgm:prSet presAssocID="{BAB2A016-5655-4EFB-B86A-39BB1B915CF4}" presName="roof" presStyleLbl="dkBgShp" presStyleIdx="0" presStyleCnt="2" custLinFactNeighborX="124" custLinFactNeighborY="-10098"/>
      <dgm:spPr/>
      <dgm:t>
        <a:bodyPr/>
        <a:lstStyle/>
        <a:p>
          <a:endParaRPr lang="ru-RU"/>
        </a:p>
      </dgm:t>
    </dgm:pt>
    <dgm:pt modelId="{72EE7B9E-7172-4029-9943-281792396069}" type="pres">
      <dgm:prSet presAssocID="{BAB2A016-5655-4EFB-B86A-39BB1B915CF4}" presName="pillars" presStyleCnt="0"/>
      <dgm:spPr/>
    </dgm:pt>
    <dgm:pt modelId="{F0CA69C8-6216-489C-B75A-91FE3690AA5D}" type="pres">
      <dgm:prSet presAssocID="{BAB2A016-5655-4EFB-B86A-39BB1B915CF4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A72B3-6A2C-4F9E-918E-7F292B3212EE}" type="pres">
      <dgm:prSet presAssocID="{F20EADF8-1666-491D-880D-7B77632D9949}" presName="pillarX" presStyleLbl="node1" presStyleIdx="1" presStyleCnt="2" custScaleY="99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DA5BB-648C-4F86-8B6D-8058F04E7F06}" type="pres">
      <dgm:prSet presAssocID="{BAB2A016-5655-4EFB-B86A-39BB1B915CF4}" presName="base" presStyleLbl="dkBgShp" presStyleIdx="1" presStyleCnt="2" custAng="0" custLinFactNeighborX="124" custLinFactNeighborY="-8237"/>
      <dgm:spPr/>
    </dgm:pt>
  </dgm:ptLst>
  <dgm:cxnLst>
    <dgm:cxn modelId="{3C9C0956-07AC-4219-873D-A457348ADE6D}" type="presOf" srcId="{1839A565-AF43-4D6F-90D2-D148E7605709}" destId="{2E94B362-1429-4FCD-9D09-FF013FC219DD}" srcOrd="0" destOrd="0" presId="urn:microsoft.com/office/officeart/2005/8/layout/hList3"/>
    <dgm:cxn modelId="{1383FD3D-3229-4FA1-B1AA-1F716269FE05}" srcId="{BAB2A016-5655-4EFB-B86A-39BB1B915CF4}" destId="{F20EADF8-1666-491D-880D-7B77632D9949}" srcOrd="1" destOrd="0" parTransId="{8E5D7075-DA6E-43F5-97EF-7468AB247374}" sibTransId="{E9C70019-210A-4BEE-A992-D863A5C9382B}"/>
    <dgm:cxn modelId="{556CA3EA-11E8-4704-9F56-241DFA9A450C}" srcId="{BAB2A016-5655-4EFB-B86A-39BB1B915CF4}" destId="{DC26A529-0FB9-4D03-B355-AD244DC0ECF3}" srcOrd="0" destOrd="0" parTransId="{90A51B9B-6DA2-4930-84EE-A36732398B72}" sibTransId="{E02DE214-F261-4327-8EE1-97371B877D30}"/>
    <dgm:cxn modelId="{0803D88E-D8F5-4E2B-8921-4EA60E603DC0}" type="presOf" srcId="{DC26A529-0FB9-4D03-B355-AD244DC0ECF3}" destId="{F0CA69C8-6216-489C-B75A-91FE3690AA5D}" srcOrd="0" destOrd="0" presId="urn:microsoft.com/office/officeart/2005/8/layout/hList3"/>
    <dgm:cxn modelId="{5871713F-6BBF-4661-A686-6A40A6A6DEA5}" type="presOf" srcId="{BAB2A016-5655-4EFB-B86A-39BB1B915CF4}" destId="{928EE4BC-4AD2-4A20-B27E-8BD925B9EBA9}" srcOrd="0" destOrd="0" presId="urn:microsoft.com/office/officeart/2005/8/layout/hList3"/>
    <dgm:cxn modelId="{35EDF579-038F-48E7-ACFB-0407C1DAF65B}" type="presOf" srcId="{F20EADF8-1666-491D-880D-7B77632D9949}" destId="{C74A72B3-6A2C-4F9E-918E-7F292B3212EE}" srcOrd="0" destOrd="0" presId="urn:microsoft.com/office/officeart/2005/8/layout/hList3"/>
    <dgm:cxn modelId="{7028AE5C-7FB1-4426-B19A-BBD7F1A860B4}" srcId="{1839A565-AF43-4D6F-90D2-D148E7605709}" destId="{BAB2A016-5655-4EFB-B86A-39BB1B915CF4}" srcOrd="0" destOrd="0" parTransId="{54303696-9325-4D0B-8C93-C7C5B8343B12}" sibTransId="{9D3F6522-58DA-435E-A921-5DB4C12C6E09}"/>
    <dgm:cxn modelId="{2606CD60-D4CF-405A-8D59-3E7267F41DA2}" type="presParOf" srcId="{2E94B362-1429-4FCD-9D09-FF013FC219DD}" destId="{928EE4BC-4AD2-4A20-B27E-8BD925B9EBA9}" srcOrd="0" destOrd="0" presId="urn:microsoft.com/office/officeart/2005/8/layout/hList3"/>
    <dgm:cxn modelId="{5B14E644-A166-472C-A87F-4AEFD23BC01E}" type="presParOf" srcId="{2E94B362-1429-4FCD-9D09-FF013FC219DD}" destId="{72EE7B9E-7172-4029-9943-281792396069}" srcOrd="1" destOrd="0" presId="urn:microsoft.com/office/officeart/2005/8/layout/hList3"/>
    <dgm:cxn modelId="{F07CE688-A64A-45CB-BC75-AEC3BAE83767}" type="presParOf" srcId="{72EE7B9E-7172-4029-9943-281792396069}" destId="{F0CA69C8-6216-489C-B75A-91FE3690AA5D}" srcOrd="0" destOrd="0" presId="urn:microsoft.com/office/officeart/2005/8/layout/hList3"/>
    <dgm:cxn modelId="{B8798913-5AEB-4FF7-BF48-D8F0BF99321B}" type="presParOf" srcId="{72EE7B9E-7172-4029-9943-281792396069}" destId="{C74A72B3-6A2C-4F9E-918E-7F292B3212EE}" srcOrd="1" destOrd="0" presId="urn:microsoft.com/office/officeart/2005/8/layout/hList3"/>
    <dgm:cxn modelId="{B5D0E288-76E0-4838-ABB3-06CEF6101932}" type="presParOf" srcId="{2E94B362-1429-4FCD-9D09-FF013FC219DD}" destId="{66EDA5BB-648C-4F86-8B6D-8058F04E7F0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EE4BC-4AD2-4A20-B27E-8BD925B9EBA9}">
      <dsp:nvSpPr>
        <dsp:cNvPr id="0" name=""/>
        <dsp:cNvSpPr/>
      </dsp:nvSpPr>
      <dsp:spPr>
        <a:xfrm>
          <a:off x="0" y="0"/>
          <a:ext cx="7559785" cy="48286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Федеральный закон от 23.06.2016 №222-ФЗ</a:t>
          </a:r>
        </a:p>
      </dsp:txBody>
      <dsp:txXfrm>
        <a:off x="0" y="0"/>
        <a:ext cx="7559785" cy="482865"/>
      </dsp:txXfrm>
    </dsp:sp>
    <dsp:sp modelId="{F0CA69C8-6216-489C-B75A-91FE3690AA5D}">
      <dsp:nvSpPr>
        <dsp:cNvPr id="0" name=""/>
        <dsp:cNvSpPr/>
      </dsp:nvSpPr>
      <dsp:spPr>
        <a:xfrm>
          <a:off x="0" y="482865"/>
          <a:ext cx="1889946" cy="1014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Понятие контролирующего лица (ст.2) дополнено родственными связями и должностными связями с органами управления должника</a:t>
          </a:r>
        </a:p>
      </dsp:txBody>
      <dsp:txXfrm>
        <a:off x="0" y="482865"/>
        <a:ext cx="1889946" cy="1014017"/>
      </dsp:txXfrm>
    </dsp:sp>
    <dsp:sp modelId="{33EEE209-05BA-4184-8834-FAC8B7119F83}">
      <dsp:nvSpPr>
        <dsp:cNvPr id="0" name=""/>
        <dsp:cNvSpPr/>
      </dsp:nvSpPr>
      <dsp:spPr>
        <a:xfrm>
          <a:off x="1889946" y="482865"/>
          <a:ext cx="1889946" cy="1014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Введена новая презумпция вины руководителя должника, если требования, основанные на публичных правонарушениях, составляют более 50% голосов РТК</a:t>
          </a:r>
        </a:p>
      </dsp:txBody>
      <dsp:txXfrm>
        <a:off x="1889946" y="482865"/>
        <a:ext cx="1889946" cy="1014017"/>
      </dsp:txXfrm>
    </dsp:sp>
    <dsp:sp modelId="{39D61E0D-ABC1-4206-8C70-2085CD364A0F}">
      <dsp:nvSpPr>
        <dsp:cNvPr id="0" name=""/>
        <dsp:cNvSpPr/>
      </dsp:nvSpPr>
      <dsp:spPr>
        <a:xfrm>
          <a:off x="3779893" y="482865"/>
          <a:ext cx="1889946" cy="1014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Введен 6-ти месячный срок для предъявления требований, возникшие на основании судебного акта или иного государственного органа (в том числе по результатам МНК)</a:t>
          </a:r>
          <a:endParaRPr lang="ru-RU" sz="900" kern="1200" dirty="0"/>
        </a:p>
      </dsp:txBody>
      <dsp:txXfrm>
        <a:off x="3779893" y="482865"/>
        <a:ext cx="1889946" cy="1014017"/>
      </dsp:txXfrm>
    </dsp:sp>
    <dsp:sp modelId="{7CBEA197-F592-4B7D-A646-5E68FE092CD6}">
      <dsp:nvSpPr>
        <dsp:cNvPr id="0" name=""/>
        <dsp:cNvSpPr/>
      </dsp:nvSpPr>
      <dsp:spPr>
        <a:xfrm>
          <a:off x="5669839" y="482865"/>
          <a:ext cx="1889946" cy="1014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Положения новой презумпции распространяются на единоличный исполнительный орган должника в период совершения соответствующих правонарушений (не применяется 2-х летний срок)</a:t>
          </a:r>
        </a:p>
      </dsp:txBody>
      <dsp:txXfrm>
        <a:off x="5669839" y="482865"/>
        <a:ext cx="1889946" cy="1014017"/>
      </dsp:txXfrm>
    </dsp:sp>
    <dsp:sp modelId="{66EDA5BB-648C-4F86-8B6D-8058F04E7F06}">
      <dsp:nvSpPr>
        <dsp:cNvPr id="0" name=""/>
        <dsp:cNvSpPr/>
      </dsp:nvSpPr>
      <dsp:spPr>
        <a:xfrm>
          <a:off x="0" y="1487601"/>
          <a:ext cx="7559785" cy="11266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EE4BC-4AD2-4A20-B27E-8BD925B9EBA9}">
      <dsp:nvSpPr>
        <dsp:cNvPr id="0" name=""/>
        <dsp:cNvSpPr/>
      </dsp:nvSpPr>
      <dsp:spPr>
        <a:xfrm>
          <a:off x="0" y="0"/>
          <a:ext cx="7567427" cy="10159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Федеральный закон от 28.12.2016 №488-ФЗ</a:t>
          </a:r>
        </a:p>
      </dsp:txBody>
      <dsp:txXfrm>
        <a:off x="0" y="0"/>
        <a:ext cx="7567427" cy="1015980"/>
      </dsp:txXfrm>
    </dsp:sp>
    <dsp:sp modelId="{F0CA69C8-6216-489C-B75A-91FE3690AA5D}">
      <dsp:nvSpPr>
        <dsp:cNvPr id="0" name=""/>
        <dsp:cNvSpPr/>
      </dsp:nvSpPr>
      <dsp:spPr>
        <a:xfrm>
          <a:off x="0" y="1015980"/>
          <a:ext cx="3783713" cy="2133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Появилась </a:t>
          </a:r>
          <a:r>
            <a:rPr lang="ru-RU" sz="1700" b="1" kern="1200" dirty="0"/>
            <a:t>процессуальная возможность предъявления иска после завершения конкурсного производства/прекращения производства по делу о банкротстве/ возврата заявления о признании банкротом по причине отсутствия имущества</a:t>
          </a:r>
        </a:p>
      </dsp:txBody>
      <dsp:txXfrm>
        <a:off x="0" y="1015980"/>
        <a:ext cx="3783713" cy="2133558"/>
      </dsp:txXfrm>
    </dsp:sp>
    <dsp:sp modelId="{C74A72B3-6A2C-4F9E-918E-7F292B3212EE}">
      <dsp:nvSpPr>
        <dsp:cNvPr id="0" name=""/>
        <dsp:cNvSpPr/>
      </dsp:nvSpPr>
      <dsp:spPr>
        <a:xfrm>
          <a:off x="3783713" y="1022209"/>
          <a:ext cx="3783713" cy="21210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Появилась </a:t>
          </a:r>
          <a:r>
            <a:rPr lang="ru-RU" sz="1700" kern="1200" dirty="0"/>
            <a:t>процессуальная возможность получения каждым из кредиторов исполнительного листа в части своих требований</a:t>
          </a:r>
        </a:p>
      </dsp:txBody>
      <dsp:txXfrm>
        <a:off x="3783713" y="1022209"/>
        <a:ext cx="3783713" cy="2121098"/>
      </dsp:txXfrm>
    </dsp:sp>
    <dsp:sp modelId="{66EDA5BB-648C-4F86-8B6D-8058F04E7F06}">
      <dsp:nvSpPr>
        <dsp:cNvPr id="0" name=""/>
        <dsp:cNvSpPr/>
      </dsp:nvSpPr>
      <dsp:spPr>
        <a:xfrm>
          <a:off x="0" y="3130011"/>
          <a:ext cx="7567427" cy="2370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0.00786</cdr:x>
      <cdr:y>0.29977</cdr:y>
    </cdr:from>
    <cdr:to>
      <cdr:x>0.05529</cdr:x>
      <cdr:y>0.4195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>
          <a:off x="72008" y="903857"/>
          <a:ext cx="434656" cy="36100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defTabSz="104298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520700" indent="-63500" algn="l" defTabSz="104298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042988" indent="-128588" algn="l" defTabSz="104298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563688" indent="-192088" algn="l" defTabSz="104298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085975" indent="-257175" algn="l" defTabSz="104298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0.00786</cdr:x>
      <cdr:y>0.51471</cdr:y>
    </cdr:from>
    <cdr:to>
      <cdr:x>0.05529</cdr:x>
      <cdr:y>0.63444</cdr:y>
    </cdr:to>
    <cdr:sp macro="" textlink="">
      <cdr:nvSpPr>
        <cdr:cNvPr id="9" name="Скругленный прямоугольник 8"/>
        <cdr:cNvSpPr/>
      </cdr:nvSpPr>
      <cdr:spPr>
        <a:xfrm xmlns:a="http://schemas.openxmlformats.org/drawingml/2006/main">
          <a:off x="72008" y="1551929"/>
          <a:ext cx="434654" cy="361007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0000"/>
        </a:solidFill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defTabSz="104298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520700" indent="-63500" algn="l" defTabSz="104298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042988" indent="-128588" algn="l" defTabSz="104298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563688" indent="-192088" algn="l" defTabSz="104298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085975" indent="-257175" algn="l" defTabSz="104298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0.06309</cdr:x>
      <cdr:y>0.29977</cdr:y>
    </cdr:from>
    <cdr:to>
      <cdr:x>0.36475</cdr:x>
      <cdr:y>0.40616</cdr:y>
    </cdr:to>
    <cdr:sp macro="" textlink="">
      <cdr:nvSpPr>
        <cdr:cNvPr id="10" name="Rectangl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8206" y="903857"/>
          <a:ext cx="2764430" cy="3207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lIns="104306" tIns="52153" rIns="104306" bIns="52153">
          <a:spAutoFit/>
        </a:bodyPr>
        <a:lstStyle xmlns:a="http://schemas.openxmlformats.org/drawingml/2006/main">
          <a:defPPr>
            <a:defRPr lang="ru-RU"/>
          </a:defPPr>
          <a:lvl1pPr algn="l" defTabSz="104298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520700" indent="-63500" algn="l" defTabSz="104298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1042988" indent="-128588" algn="l" defTabSz="104298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1563688" indent="-192088" algn="l" defTabSz="104298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2085975" indent="-257175" algn="l" defTabSz="104298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pPr defTabSz="1189038"/>
          <a:r>
            <a:rPr lang="ru-RU" sz="1400" b="1" dirty="0">
              <a:solidFill>
                <a:schemeClr val="tx2"/>
              </a:solidFill>
            </a:rPr>
            <a:t>реализация имущества</a:t>
          </a:r>
        </a:p>
      </cdr:txBody>
    </cdr:sp>
  </cdr:relSizeAnchor>
  <cdr:relSizeAnchor xmlns:cdr="http://schemas.openxmlformats.org/drawingml/2006/chartDrawing">
    <cdr:from>
      <cdr:x>0.06286</cdr:x>
      <cdr:y>0.51471</cdr:y>
    </cdr:from>
    <cdr:to>
      <cdr:x>0.37613</cdr:x>
      <cdr:y>0.62109</cdr:y>
    </cdr:to>
    <cdr:sp macro="" textlink="">
      <cdr:nvSpPr>
        <cdr:cNvPr id="12" name="Rectangl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6064" y="1551929"/>
          <a:ext cx="2870864" cy="3207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lIns="104306" tIns="52153" rIns="104306" bIns="52153">
          <a:spAutoFit/>
        </a:bodyPr>
        <a:lstStyle xmlns:a="http://schemas.openxmlformats.org/drawingml/2006/main">
          <a:defPPr>
            <a:defRPr lang="ru-RU"/>
          </a:defPPr>
          <a:lvl1pPr algn="l" defTabSz="104298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520700" indent="-63500" algn="l" defTabSz="104298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1042988" indent="-128588" algn="l" defTabSz="104298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1563688" indent="-192088" algn="l" defTabSz="104298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2085975" indent="-257175" algn="l" defTabSz="104298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pPr defTabSz="1189038"/>
          <a:r>
            <a:rPr lang="ru-RU" sz="1400" b="1" dirty="0">
              <a:solidFill>
                <a:schemeClr val="tx2"/>
              </a:solidFill>
            </a:rPr>
            <a:t>реструктуризация </a:t>
          </a:r>
          <a:r>
            <a:rPr lang="ru-RU" sz="1400" b="1" dirty="0" smtClean="0">
              <a:solidFill>
                <a:schemeClr val="tx2"/>
              </a:solidFill>
            </a:rPr>
            <a:t>долга</a:t>
          </a:r>
          <a:endParaRPr lang="ru-RU" sz="1400" b="1" dirty="0">
            <a:solidFill>
              <a:schemeClr val="tx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0.58196</cdr:x>
      <cdr:y>0.02455</cdr:y>
    </cdr:from>
    <cdr:to>
      <cdr:x>0.84127</cdr:x>
      <cdr:y>0.44531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280134" y="141452"/>
          <a:ext cx="2352714" cy="242383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0.60317</cdr:x>
      <cdr:y>0.5375</cdr:y>
    </cdr:from>
    <cdr:to>
      <cdr:x>0.84127</cdr:x>
      <cdr:y>0.86067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472608" y="3096344"/>
          <a:ext cx="2160240" cy="186166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0.26984</cdr:x>
      <cdr:y>0.4934</cdr:y>
    </cdr:from>
    <cdr:to>
      <cdr:x>0.38095</cdr:x>
      <cdr:y>0.4934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>
          <a:off x="2448272" y="2842285"/>
          <a:ext cx="1008112" cy="0"/>
        </a:xfrm>
        <a:prstGeom xmlns:a="http://schemas.openxmlformats.org/drawingml/2006/main" prst="straightConnector1">
          <a:avLst/>
        </a:prstGeom>
        <a:ln xmlns:a="http://schemas.openxmlformats.org/drawingml/2006/main" w="698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0.48564</cdr:x>
      <cdr:y>0.4934</cdr:y>
    </cdr:from>
    <cdr:to>
      <cdr:x>0.60317</cdr:x>
      <cdr:y>0.49448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 flipH="1" flipV="1">
          <a:off x="4406260" y="2842285"/>
          <a:ext cx="1066348" cy="6240"/>
        </a:xfrm>
        <a:prstGeom xmlns:a="http://schemas.openxmlformats.org/drawingml/2006/main" prst="straightConnector1">
          <a:avLst/>
        </a:prstGeom>
        <a:ln xmlns:a="http://schemas.openxmlformats.org/drawingml/2006/main" w="698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0.33333</cdr:x>
      <cdr:y>0.69275</cdr:y>
    </cdr:from>
    <cdr:to>
      <cdr:x>0.58196</cdr:x>
      <cdr:y>0.86775</cdr:y>
    </cdr:to>
    <cdr:sp macro="" textlink="">
      <cdr:nvSpPr>
        <cdr:cNvPr id="20" name="Равно 19"/>
        <cdr:cNvSpPr/>
      </cdr:nvSpPr>
      <cdr:spPr>
        <a:xfrm xmlns:a="http://schemas.openxmlformats.org/drawingml/2006/main">
          <a:off x="3024336" y="3990698"/>
          <a:ext cx="2255798" cy="1008112"/>
        </a:xfrm>
        <a:prstGeom xmlns:a="http://schemas.openxmlformats.org/drawingml/2006/main" prst="mathEqual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05350"/>
            <a:ext cx="5416550" cy="445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07F7E13-D6DB-42B7-B9F7-D3B21718C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30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414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82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243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1658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70721" algn="l" defTabSz="908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4863" algn="l" defTabSz="908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9014" algn="l" defTabSz="908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3154" algn="l" defTabSz="908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85BDD3-6791-4CF2-B9E9-229C88586065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42950"/>
            <a:ext cx="4953000" cy="371475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22300" y="796925"/>
            <a:ext cx="5299075" cy="3975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68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7100" y="390525"/>
            <a:ext cx="4957763" cy="3717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xfrm>
            <a:off x="401437" y="4171953"/>
            <a:ext cx="6048411" cy="4460168"/>
          </a:xfrm>
          <a:noFill/>
        </p:spPr>
        <p:txBody>
          <a:bodyPr wrap="square" lIns="91762" tIns="45880" rIns="91762" bIns="4588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3" name="Номер слайда 3"/>
          <p:cNvSpPr txBox="1">
            <a:spLocks noGrp="1"/>
          </p:cNvSpPr>
          <p:nvPr/>
        </p:nvSpPr>
        <p:spPr bwMode="auto">
          <a:xfrm>
            <a:off x="3880024" y="9417149"/>
            <a:ext cx="2969679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62" tIns="45880" rIns="91762" bIns="45880" anchor="b"/>
          <a:lstStyle/>
          <a:p>
            <a:pPr algn="r"/>
            <a:fld id="{F35AF5AC-B032-461F-A3AC-B50C455E6453}" type="slidenum">
              <a:rPr lang="ru-RU" altLang="ru-RU" sz="1200" b="0">
                <a:solidFill>
                  <a:srgbClr val="000000"/>
                </a:solidFill>
                <a:cs typeface="Arial" charset="0"/>
              </a:rPr>
              <a:pPr algn="r"/>
              <a:t>14</a:t>
            </a:fld>
            <a:endParaRPr lang="ru-RU" altLang="ru-RU" sz="1200" b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11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4147" indent="0" algn="ctr">
              <a:buNone/>
              <a:defRPr/>
            </a:lvl2pPr>
            <a:lvl3pPr marL="908286" indent="0" algn="ctr">
              <a:buNone/>
              <a:defRPr/>
            </a:lvl3pPr>
            <a:lvl4pPr marL="1362433" indent="0" algn="ctr">
              <a:buNone/>
              <a:defRPr/>
            </a:lvl4pPr>
            <a:lvl5pPr marL="1816580" indent="0" algn="ctr">
              <a:buNone/>
              <a:defRPr/>
            </a:lvl5pPr>
            <a:lvl6pPr marL="2270721" indent="0" algn="ctr">
              <a:buNone/>
              <a:defRPr/>
            </a:lvl6pPr>
            <a:lvl7pPr marL="2724863" indent="0" algn="ctr">
              <a:buNone/>
              <a:defRPr/>
            </a:lvl7pPr>
            <a:lvl8pPr marL="3179014" indent="0" algn="ctr">
              <a:buNone/>
              <a:defRPr/>
            </a:lvl8pPr>
            <a:lvl9pPr marL="363315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BE304-57FB-47D5-B33E-85CDBE193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C6D3B-EBA0-4661-AC18-29D886BA7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627" indent="0">
              <a:buNone/>
              <a:defRPr sz="2800"/>
            </a:lvl2pPr>
            <a:lvl3pPr marL="909249" indent="0">
              <a:buNone/>
              <a:defRPr sz="2400"/>
            </a:lvl3pPr>
            <a:lvl4pPr marL="1363876" indent="0">
              <a:buNone/>
              <a:defRPr sz="2000"/>
            </a:lvl4pPr>
            <a:lvl5pPr marL="1818504" indent="0">
              <a:buNone/>
              <a:defRPr sz="2000"/>
            </a:lvl5pPr>
            <a:lvl6pPr marL="2273126" indent="0">
              <a:buNone/>
              <a:defRPr sz="2000"/>
            </a:lvl6pPr>
            <a:lvl7pPr marL="2727750" indent="0">
              <a:buNone/>
              <a:defRPr sz="2000"/>
            </a:lvl7pPr>
            <a:lvl8pPr marL="3182380" indent="0">
              <a:buNone/>
              <a:defRPr sz="2000"/>
            </a:lvl8pPr>
            <a:lvl9pPr marL="3637003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627" indent="0">
              <a:buNone/>
              <a:defRPr sz="1200"/>
            </a:lvl2pPr>
            <a:lvl3pPr marL="909249" indent="0">
              <a:buNone/>
              <a:defRPr sz="1000"/>
            </a:lvl3pPr>
            <a:lvl4pPr marL="1363876" indent="0">
              <a:buNone/>
              <a:defRPr sz="900"/>
            </a:lvl4pPr>
            <a:lvl5pPr marL="1818504" indent="0">
              <a:buNone/>
              <a:defRPr sz="900"/>
            </a:lvl5pPr>
            <a:lvl6pPr marL="2273126" indent="0">
              <a:buNone/>
              <a:defRPr sz="900"/>
            </a:lvl6pPr>
            <a:lvl7pPr marL="2727750" indent="0">
              <a:buNone/>
              <a:defRPr sz="900"/>
            </a:lvl7pPr>
            <a:lvl8pPr marL="3182380" indent="0">
              <a:buNone/>
              <a:defRPr sz="900"/>
            </a:lvl8pPr>
            <a:lvl9pPr marL="36370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023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690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828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28"/>
            <a:ext cx="9142642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363709"/>
            <a:ext cx="77724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5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3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4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894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77" y="1914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5" y="1606891"/>
            <a:ext cx="7320689" cy="4829253"/>
          </a:xfrm>
        </p:spPr>
        <p:txBody>
          <a:bodyPr/>
          <a:lstStyle>
            <a:lvl1pPr marL="317516" indent="0">
              <a:buFontTx/>
              <a:buNone/>
              <a:defRPr b="1">
                <a:latin typeface="+mj-lt"/>
              </a:defRPr>
            </a:lvl1pPr>
            <a:lvl2pPr marL="314743" indent="2783">
              <a:defRPr>
                <a:latin typeface="+mj-lt"/>
              </a:defRPr>
            </a:lvl2pPr>
            <a:lvl3pPr marL="549071" indent="-227392">
              <a:tabLst/>
              <a:defRPr>
                <a:latin typeface="+mj-lt"/>
              </a:defRPr>
            </a:lvl3pPr>
            <a:lvl4pPr marL="0" indent="314743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81"/>
            <a:ext cx="923618" cy="376853"/>
          </a:xfrm>
          <a:prstGeom prst="rect">
            <a:avLst/>
          </a:prstGeom>
          <a:noFill/>
        </p:spPr>
        <p:txBody>
          <a:bodyPr wrap="square" lIns="79867" tIns="39934" rIns="79867" bIns="39934" rtlCol="0">
            <a:noAutofit/>
          </a:bodyPr>
          <a:lstStyle/>
          <a:p>
            <a:pPr defTabSz="911017" fontAlgn="auto">
              <a:spcBef>
                <a:spcPts val="0"/>
              </a:spcBef>
              <a:spcAft>
                <a:spcPts val="0"/>
              </a:spcAft>
            </a:pPr>
            <a:endParaRPr lang="ru-RU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501089"/>
            <a:ext cx="7337192" cy="1105803"/>
          </a:xfrm>
        </p:spPr>
        <p:txBody>
          <a:bodyPr/>
          <a:lstStyle>
            <a:lvl1pPr marL="0" marR="0" indent="0" defTabSz="9110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marL="0" marR="0" lvl="0" indent="0" defTabSz="9110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310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0" y="472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5" y="1606891"/>
            <a:ext cx="7320689" cy="4829253"/>
          </a:xfrm>
        </p:spPr>
        <p:txBody>
          <a:bodyPr/>
          <a:lstStyle>
            <a:lvl1pPr marL="317516" indent="0">
              <a:buFontTx/>
              <a:buNone/>
              <a:defRPr b="1">
                <a:latin typeface="+mj-lt"/>
              </a:defRPr>
            </a:lvl1pPr>
            <a:lvl2pPr marL="317516" indent="0">
              <a:defRPr>
                <a:latin typeface="+mj-lt"/>
              </a:defRPr>
            </a:lvl2pPr>
            <a:lvl3pPr marL="549071" indent="-227392">
              <a:defRPr>
                <a:latin typeface="+mj-lt"/>
              </a:defRPr>
            </a:lvl3pPr>
            <a:lvl4pPr marL="0" indent="314743">
              <a:defRPr>
                <a:latin typeface="+mj-lt"/>
              </a:defRPr>
            </a:lvl4pPr>
            <a:lvl5pPr marL="125343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501089"/>
            <a:ext cx="7337901" cy="1105803"/>
          </a:xfrm>
        </p:spPr>
        <p:txBody>
          <a:bodyPr/>
          <a:lstStyle>
            <a:lvl1pPr marL="0" marR="0" indent="0" defTabSz="9110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marL="0" marR="0" lvl="0" indent="0" defTabSz="9110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526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0" y="2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55" y="1012506"/>
            <a:ext cx="732068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55" y="3429720"/>
            <a:ext cx="7320689" cy="300640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5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0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65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20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7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3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8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4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171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77" y="1914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9" y="1606871"/>
            <a:ext cx="3644897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548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54" y="1606871"/>
            <a:ext cx="3674753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510" indent="0">
              <a:buNone/>
              <a:defRPr sz="2000" b="1"/>
            </a:lvl2pPr>
            <a:lvl3pPr marL="911017" indent="0">
              <a:buNone/>
              <a:defRPr sz="1800" b="1"/>
            </a:lvl3pPr>
            <a:lvl4pPr marL="1366527" indent="0">
              <a:buNone/>
              <a:defRPr sz="1600" b="1"/>
            </a:lvl4pPr>
            <a:lvl5pPr marL="1822037" indent="0">
              <a:buNone/>
              <a:defRPr sz="1600" b="1"/>
            </a:lvl5pPr>
            <a:lvl6pPr marL="2277543" indent="0">
              <a:buNone/>
              <a:defRPr sz="1600" b="1"/>
            </a:lvl6pPr>
            <a:lvl7pPr marL="2733052" indent="0">
              <a:buNone/>
              <a:defRPr sz="1600" b="1"/>
            </a:lvl7pPr>
            <a:lvl8pPr marL="3188562" indent="0">
              <a:buNone/>
              <a:defRPr sz="1600" b="1"/>
            </a:lvl8pPr>
            <a:lvl9pPr marL="364407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54" y="2174876"/>
            <a:ext cx="3674753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3" y="1606871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510" indent="0">
              <a:buNone/>
              <a:defRPr sz="2000" b="1"/>
            </a:lvl2pPr>
            <a:lvl3pPr marL="911017" indent="0">
              <a:buNone/>
              <a:defRPr sz="1800" b="1"/>
            </a:lvl3pPr>
            <a:lvl4pPr marL="1366527" indent="0">
              <a:buNone/>
              <a:defRPr sz="1600" b="1"/>
            </a:lvl4pPr>
            <a:lvl5pPr marL="1822037" indent="0">
              <a:buNone/>
              <a:defRPr sz="1600" b="1"/>
            </a:lvl5pPr>
            <a:lvl6pPr marL="2277543" indent="0">
              <a:buNone/>
              <a:defRPr sz="1600" b="1"/>
            </a:lvl6pPr>
            <a:lvl7pPr marL="2733052" indent="0">
              <a:buNone/>
              <a:defRPr sz="1600" b="1"/>
            </a:lvl7pPr>
            <a:lvl8pPr marL="3188562" indent="0">
              <a:buNone/>
              <a:defRPr sz="1600" b="1"/>
            </a:lvl8pPr>
            <a:lvl9pPr marL="364407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3" y="2188098"/>
            <a:ext cx="3587825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4715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77" y="1914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9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600" y="488988"/>
            <a:ext cx="1835150" cy="5946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977" y="488988"/>
            <a:ext cx="5356225" cy="5946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2AFA7-E6E7-4C12-A256-A70A328E4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5872591"/>
            <a:ext cx="567428" cy="653106"/>
          </a:xfrm>
          <a:prstGeom prst="rect">
            <a:avLst/>
          </a:prstGeom>
        </p:spPr>
        <p:txBody>
          <a:bodyPr vert="horz" lIns="91104" tIns="45552" rIns="91104" bIns="45552" rtlCol="0" anchor="ctr">
            <a:normAutofit/>
          </a:bodyPr>
          <a:lstStyle>
            <a:lvl1pPr algn="ctr"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671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510" indent="0">
              <a:buNone/>
              <a:defRPr sz="1200"/>
            </a:lvl2pPr>
            <a:lvl3pPr marL="911017" indent="0">
              <a:buNone/>
              <a:defRPr sz="1000"/>
            </a:lvl3pPr>
            <a:lvl4pPr marL="1366527" indent="0">
              <a:buNone/>
              <a:defRPr sz="900"/>
            </a:lvl4pPr>
            <a:lvl5pPr marL="1822037" indent="0">
              <a:buNone/>
              <a:defRPr sz="900"/>
            </a:lvl5pPr>
            <a:lvl6pPr marL="2277543" indent="0">
              <a:buNone/>
              <a:defRPr sz="900"/>
            </a:lvl6pPr>
            <a:lvl7pPr marL="2733052" indent="0">
              <a:buNone/>
              <a:defRPr sz="900"/>
            </a:lvl7pPr>
            <a:lvl8pPr marL="3188562" indent="0">
              <a:buNone/>
              <a:defRPr sz="900"/>
            </a:lvl8pPr>
            <a:lvl9pPr marL="364407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541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510" indent="0">
              <a:buNone/>
              <a:defRPr sz="2800"/>
            </a:lvl2pPr>
            <a:lvl3pPr marL="911017" indent="0">
              <a:buNone/>
              <a:defRPr sz="2400"/>
            </a:lvl3pPr>
            <a:lvl4pPr marL="1366527" indent="0">
              <a:buNone/>
              <a:defRPr sz="2000"/>
            </a:lvl4pPr>
            <a:lvl5pPr marL="1822037" indent="0">
              <a:buNone/>
              <a:defRPr sz="2000"/>
            </a:lvl5pPr>
            <a:lvl6pPr marL="2277543" indent="0">
              <a:buNone/>
              <a:defRPr sz="2000"/>
            </a:lvl6pPr>
            <a:lvl7pPr marL="2733052" indent="0">
              <a:buNone/>
              <a:defRPr sz="2000"/>
            </a:lvl7pPr>
            <a:lvl8pPr marL="3188562" indent="0">
              <a:buNone/>
              <a:defRPr sz="2000"/>
            </a:lvl8pPr>
            <a:lvl9pPr marL="364407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510" indent="0">
              <a:buNone/>
              <a:defRPr sz="1200"/>
            </a:lvl2pPr>
            <a:lvl3pPr marL="911017" indent="0">
              <a:buNone/>
              <a:defRPr sz="1000"/>
            </a:lvl3pPr>
            <a:lvl4pPr marL="1366527" indent="0">
              <a:buNone/>
              <a:defRPr sz="900"/>
            </a:lvl4pPr>
            <a:lvl5pPr marL="1822037" indent="0">
              <a:buNone/>
              <a:defRPr sz="900"/>
            </a:lvl5pPr>
            <a:lvl6pPr marL="2277543" indent="0">
              <a:buNone/>
              <a:defRPr sz="900"/>
            </a:lvl6pPr>
            <a:lvl7pPr marL="2733052" indent="0">
              <a:buNone/>
              <a:defRPr sz="900"/>
            </a:lvl7pPr>
            <a:lvl8pPr marL="3188562" indent="0">
              <a:buNone/>
              <a:defRPr sz="900"/>
            </a:lvl8pPr>
            <a:lvl9pPr marL="364407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512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741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150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9"/>
            <a:ext cx="9142642" cy="685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697"/>
            <a:ext cx="77724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6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0889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0"/>
            <a:ext cx="9142643" cy="6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3" y="1012506"/>
            <a:ext cx="732068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3" y="3429720"/>
            <a:ext cx="7320689" cy="300640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8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3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8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3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30E15-2C58-4713-A5B5-1FAF59A52D1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215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7" y="1606871"/>
            <a:ext cx="3644897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BE24A-73E6-4084-A0E5-A62A533DA35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2465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2" y="1606871"/>
            <a:ext cx="3674753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74" indent="0">
              <a:buNone/>
              <a:defRPr sz="2000" b="1"/>
            </a:lvl2pPr>
            <a:lvl3pPr marL="912949" indent="0">
              <a:buNone/>
              <a:defRPr sz="1800" b="1"/>
            </a:lvl3pPr>
            <a:lvl4pPr marL="1369423" indent="0">
              <a:buNone/>
              <a:defRPr sz="1600" b="1"/>
            </a:lvl4pPr>
            <a:lvl5pPr marL="1825899" indent="0">
              <a:buNone/>
              <a:defRPr sz="1600" b="1"/>
            </a:lvl5pPr>
            <a:lvl6pPr marL="2282371" indent="0">
              <a:buNone/>
              <a:defRPr sz="1600" b="1"/>
            </a:lvl6pPr>
            <a:lvl7pPr marL="2738848" indent="0">
              <a:buNone/>
              <a:defRPr sz="1600" b="1"/>
            </a:lvl7pPr>
            <a:lvl8pPr marL="3195322" indent="0">
              <a:buNone/>
              <a:defRPr sz="1600" b="1"/>
            </a:lvl8pPr>
            <a:lvl9pPr marL="365179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2" y="2174876"/>
            <a:ext cx="3674753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3" y="1606871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74" indent="0">
              <a:buNone/>
              <a:defRPr sz="2000" b="1"/>
            </a:lvl2pPr>
            <a:lvl3pPr marL="912949" indent="0">
              <a:buNone/>
              <a:defRPr sz="1800" b="1"/>
            </a:lvl3pPr>
            <a:lvl4pPr marL="1369423" indent="0">
              <a:buNone/>
              <a:defRPr sz="1600" b="1"/>
            </a:lvl4pPr>
            <a:lvl5pPr marL="1825899" indent="0">
              <a:buNone/>
              <a:defRPr sz="1600" b="1"/>
            </a:lvl5pPr>
            <a:lvl6pPr marL="2282371" indent="0">
              <a:buNone/>
              <a:defRPr sz="1600" b="1"/>
            </a:lvl6pPr>
            <a:lvl7pPr marL="2738848" indent="0">
              <a:buNone/>
              <a:defRPr sz="1600" b="1"/>
            </a:lvl7pPr>
            <a:lvl8pPr marL="3195322" indent="0">
              <a:buNone/>
              <a:defRPr sz="1600" b="1"/>
            </a:lvl8pPr>
            <a:lvl9pPr marL="365179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3" y="2188098"/>
            <a:ext cx="3587825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C2035-7073-4744-8904-A6E0B9260901}" type="datetime1">
              <a:rPr lang="ru-RU"/>
              <a:pPr>
                <a:defRPr/>
              </a:pPr>
              <a:t>03.06.2019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91150-CC72-49BC-B222-7A2FFB08BBB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956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CC094-1FC0-4389-872B-EFC319315F45}" type="datetime1">
              <a:rPr lang="ru-RU"/>
              <a:pPr>
                <a:defRPr/>
              </a:pPr>
              <a:t>03.06.2019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D3ECE-4B1D-4F40-BBB2-4E77FB5CBB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262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4147" indent="0" algn="ctr">
              <a:buNone/>
              <a:defRPr/>
            </a:lvl2pPr>
            <a:lvl3pPr marL="908286" indent="0" algn="ctr">
              <a:buNone/>
              <a:defRPr/>
            </a:lvl3pPr>
            <a:lvl4pPr marL="1362433" indent="0" algn="ctr">
              <a:buNone/>
              <a:defRPr/>
            </a:lvl4pPr>
            <a:lvl5pPr marL="1816580" indent="0" algn="ctr">
              <a:buNone/>
              <a:defRPr/>
            </a:lvl5pPr>
            <a:lvl6pPr marL="2270721" indent="0" algn="ctr">
              <a:buNone/>
              <a:defRPr/>
            </a:lvl6pPr>
            <a:lvl7pPr marL="2724863" indent="0" algn="ctr">
              <a:buNone/>
              <a:defRPr/>
            </a:lvl7pPr>
            <a:lvl8pPr marL="3179014" indent="0" algn="ctr">
              <a:buNone/>
              <a:defRPr/>
            </a:lvl8pPr>
            <a:lvl9pPr marL="363315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DEFFE-EA54-479B-AB31-8410D7803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9D08B-7611-4D7D-ADFE-E958F831EF13}" type="datetime1">
              <a:rPr lang="ru-RU"/>
              <a:pPr>
                <a:defRPr/>
              </a:pPr>
              <a:t>03.06.2019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5873152"/>
            <a:ext cx="567428" cy="652251"/>
          </a:xfrm>
        </p:spPr>
        <p:txBody>
          <a:bodyPr/>
          <a:lstStyle>
            <a:lvl1pPr algn="ctr"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A345A86D-AB8B-4361-8595-2C58047FF98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980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74" indent="0">
              <a:buNone/>
              <a:defRPr sz="1200"/>
            </a:lvl2pPr>
            <a:lvl3pPr marL="912949" indent="0">
              <a:buNone/>
              <a:defRPr sz="1000"/>
            </a:lvl3pPr>
            <a:lvl4pPr marL="1369423" indent="0">
              <a:buNone/>
              <a:defRPr sz="900"/>
            </a:lvl4pPr>
            <a:lvl5pPr marL="1825899" indent="0">
              <a:buNone/>
              <a:defRPr sz="900"/>
            </a:lvl5pPr>
            <a:lvl6pPr marL="2282371" indent="0">
              <a:buNone/>
              <a:defRPr sz="900"/>
            </a:lvl6pPr>
            <a:lvl7pPr marL="2738848" indent="0">
              <a:buNone/>
              <a:defRPr sz="900"/>
            </a:lvl7pPr>
            <a:lvl8pPr marL="3195322" indent="0">
              <a:buNone/>
              <a:defRPr sz="900"/>
            </a:lvl8pPr>
            <a:lvl9pPr marL="36517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B785-2795-4169-A505-8E00FC81A506}" type="datetime1">
              <a:rPr lang="ru-RU"/>
              <a:pPr>
                <a:defRPr/>
              </a:pPr>
              <a:t>03.06.2019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EC766-4BF8-46EE-B64F-79A5F462263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3750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474" indent="0">
              <a:buNone/>
              <a:defRPr sz="2800"/>
            </a:lvl2pPr>
            <a:lvl3pPr marL="912949" indent="0">
              <a:buNone/>
              <a:defRPr sz="2400"/>
            </a:lvl3pPr>
            <a:lvl4pPr marL="1369423" indent="0">
              <a:buNone/>
              <a:defRPr sz="2000"/>
            </a:lvl4pPr>
            <a:lvl5pPr marL="1825899" indent="0">
              <a:buNone/>
              <a:defRPr sz="2000"/>
            </a:lvl5pPr>
            <a:lvl6pPr marL="2282371" indent="0">
              <a:buNone/>
              <a:defRPr sz="2000"/>
            </a:lvl6pPr>
            <a:lvl7pPr marL="2738848" indent="0">
              <a:buNone/>
              <a:defRPr sz="2000"/>
            </a:lvl7pPr>
            <a:lvl8pPr marL="3195322" indent="0">
              <a:buNone/>
              <a:defRPr sz="2000"/>
            </a:lvl8pPr>
            <a:lvl9pPr marL="365179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74" indent="0">
              <a:buNone/>
              <a:defRPr sz="1200"/>
            </a:lvl2pPr>
            <a:lvl3pPr marL="912949" indent="0">
              <a:buNone/>
              <a:defRPr sz="1000"/>
            </a:lvl3pPr>
            <a:lvl4pPr marL="1369423" indent="0">
              <a:buNone/>
              <a:defRPr sz="900"/>
            </a:lvl4pPr>
            <a:lvl5pPr marL="1825899" indent="0">
              <a:buNone/>
              <a:defRPr sz="900"/>
            </a:lvl5pPr>
            <a:lvl6pPr marL="2282371" indent="0">
              <a:buNone/>
              <a:defRPr sz="900"/>
            </a:lvl6pPr>
            <a:lvl7pPr marL="2738848" indent="0">
              <a:buNone/>
              <a:defRPr sz="900"/>
            </a:lvl7pPr>
            <a:lvl8pPr marL="3195322" indent="0">
              <a:buNone/>
              <a:defRPr sz="900"/>
            </a:lvl8pPr>
            <a:lvl9pPr marL="365179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6E228-887D-4DA8-A350-B649696BC384}" type="datetime1">
              <a:rPr lang="ru-RU"/>
              <a:pPr>
                <a:defRPr/>
              </a:pPr>
              <a:t>03.06.2019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6E06E-CC24-4B74-B084-F2430699FC6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4270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86057-B8E1-447C-B975-1C893B8D16CB}" type="datetime1">
              <a:rPr lang="ru-RU"/>
              <a:pPr>
                <a:defRPr/>
              </a:pPr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9DCA4-1B22-47DB-821B-DB11259754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100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1FA98-8B95-4B77-A573-E4A4396AF40B}" type="datetime1">
              <a:rPr lang="ru-RU"/>
              <a:pPr>
                <a:defRPr/>
              </a:pPr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50077-58BF-4F10-B8CC-D2B95C1C5ED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640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91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160" y="5127641"/>
            <a:ext cx="923925" cy="37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35" tIns="40018" rIns="80035" bIns="40018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1280" eaLnBrk="1" hangingPunct="1">
              <a:defRPr/>
            </a:pPr>
            <a:endParaRPr lang="ru-RU" b="0" smtClean="0">
              <a:solidFill>
                <a:srgbClr val="0066B3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4" y="1606880"/>
            <a:ext cx="7320689" cy="4829253"/>
          </a:xfrm>
        </p:spPr>
        <p:txBody>
          <a:bodyPr/>
          <a:lstStyle>
            <a:lvl1pPr marL="318191" indent="0">
              <a:buFontTx/>
              <a:buNone/>
              <a:defRPr b="1">
                <a:latin typeface="+mj-lt"/>
              </a:defRPr>
            </a:lvl1pPr>
            <a:lvl2pPr marL="315411" indent="2783">
              <a:defRPr>
                <a:latin typeface="+mj-lt"/>
              </a:defRPr>
            </a:lvl2pPr>
            <a:lvl3pPr marL="550235" indent="-227875">
              <a:tabLst/>
              <a:defRPr>
                <a:latin typeface="+mj-lt"/>
              </a:defRPr>
            </a:lvl3pPr>
            <a:lvl4pPr marL="0" indent="315411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501077"/>
            <a:ext cx="7337192" cy="1105803"/>
          </a:xfrm>
        </p:spPr>
        <p:txBody>
          <a:bodyPr/>
          <a:lstStyle>
            <a:lvl1pPr marL="0" marR="0" indent="0" defTabSz="9129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00343-83F4-499F-AEBB-30FD572BEB5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6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690"/>
            <a:ext cx="77724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829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2643" cy="6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1012506"/>
            <a:ext cx="732068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3429720"/>
            <a:ext cx="7320689" cy="300640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30E15-2C58-4713-A5B5-1FAF59A52D1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2407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0" y="1606871"/>
            <a:ext cx="3644897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BE24A-73E6-4084-A0E5-A62A533DA35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4422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1606871"/>
            <a:ext cx="3674753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5" y="2174876"/>
            <a:ext cx="3674753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606871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2188098"/>
            <a:ext cx="3587825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C2035-7073-4744-8904-A6E0B9260901}" type="datetime1">
              <a:rPr lang="ru-RU"/>
              <a:pPr>
                <a:defRPr/>
              </a:pPr>
              <a:t>03.06.2019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91150-CC72-49BC-B222-7A2FFB08BBB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89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D9830-CC85-4344-9E32-3852881FF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CC094-1FC0-4389-872B-EFC319315F45}" type="datetime1">
              <a:rPr lang="ru-RU"/>
              <a:pPr>
                <a:defRPr/>
              </a:pPr>
              <a:t>03.06.2019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D3ECE-4B1D-4F40-BBB2-4E77FB5CBB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39121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9D08B-7611-4D7D-ADFE-E958F831EF13}" type="datetime1">
              <a:rPr lang="ru-RU"/>
              <a:pPr>
                <a:defRPr/>
              </a:pPr>
              <a:t>03.06.2019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5873145"/>
            <a:ext cx="567428" cy="652251"/>
          </a:xfrm>
        </p:spPr>
        <p:txBody>
          <a:bodyPr/>
          <a:lstStyle>
            <a:lvl1pPr algn="ctr"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A345A86D-AB8B-4361-8595-2C58047FF98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5415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B785-2795-4169-A505-8E00FC81A506}" type="datetime1">
              <a:rPr lang="ru-RU"/>
              <a:pPr>
                <a:defRPr/>
              </a:pPr>
              <a:t>03.06.2019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EC766-4BF8-46EE-B64F-79A5F462263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888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6E228-887D-4DA8-A350-B649696BC384}" type="datetime1">
              <a:rPr lang="ru-RU"/>
              <a:pPr>
                <a:defRPr/>
              </a:pPr>
              <a:t>03.06.2019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6E06E-CC24-4B74-B084-F2430699FC6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692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86057-B8E1-447C-B975-1C893B8D16CB}" type="datetime1">
              <a:rPr lang="ru-RU"/>
              <a:pPr>
                <a:defRPr/>
              </a:pPr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9DCA4-1B22-47DB-821B-DB11259754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4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1FA98-8B95-4B77-A573-E4A4396AF40B}" type="datetime1">
              <a:rPr lang="ru-RU"/>
              <a:pPr>
                <a:defRPr/>
              </a:pPr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50077-58BF-4F10-B8CC-D2B95C1C5ED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962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91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153" y="5127634"/>
            <a:ext cx="923925" cy="37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33" tIns="40067" rIns="80133" bIns="40067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2407" eaLnBrk="1" hangingPunct="1">
              <a:defRPr/>
            </a:pPr>
            <a:endParaRPr lang="ru-RU" b="0" smtClean="0">
              <a:solidFill>
                <a:srgbClr val="0066B3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606873"/>
            <a:ext cx="7320689" cy="4829253"/>
          </a:xfrm>
        </p:spPr>
        <p:txBody>
          <a:bodyPr/>
          <a:lstStyle>
            <a:lvl1pPr marL="318585" indent="0">
              <a:buFontTx/>
              <a:buNone/>
              <a:defRPr b="1">
                <a:latin typeface="+mj-lt"/>
              </a:defRPr>
            </a:lvl1pPr>
            <a:lvl2pPr marL="315802" indent="2783">
              <a:defRPr>
                <a:latin typeface="+mj-lt"/>
              </a:defRPr>
            </a:lvl2pPr>
            <a:lvl3pPr marL="550914" indent="-228156">
              <a:tabLst/>
              <a:defRPr>
                <a:latin typeface="+mj-lt"/>
              </a:defRPr>
            </a:lvl3pPr>
            <a:lvl4pPr marL="0" indent="315802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501070"/>
            <a:ext cx="7337192" cy="1105803"/>
          </a:xfrm>
        </p:spPr>
        <p:txBody>
          <a:bodyPr/>
          <a:lstStyle>
            <a:lvl1pPr marL="0" marR="0" indent="0" defTabSz="9140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00343-83F4-499F-AEBB-30FD572BEB59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1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147" indent="0">
              <a:buNone/>
              <a:defRPr sz="1800"/>
            </a:lvl2pPr>
            <a:lvl3pPr marL="908286" indent="0">
              <a:buNone/>
              <a:defRPr sz="1600"/>
            </a:lvl3pPr>
            <a:lvl4pPr marL="1362433" indent="0">
              <a:buNone/>
              <a:defRPr sz="1400"/>
            </a:lvl4pPr>
            <a:lvl5pPr marL="1816580" indent="0">
              <a:buNone/>
              <a:defRPr sz="1400"/>
            </a:lvl5pPr>
            <a:lvl6pPr marL="2270721" indent="0">
              <a:buNone/>
              <a:defRPr sz="1400"/>
            </a:lvl6pPr>
            <a:lvl7pPr marL="2724863" indent="0">
              <a:buNone/>
              <a:defRPr sz="1400"/>
            </a:lvl7pPr>
            <a:lvl8pPr marL="3179014" indent="0">
              <a:buNone/>
              <a:defRPr sz="1400"/>
            </a:lvl8pPr>
            <a:lvl9pPr marL="363315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563B-D9A7-450D-9669-6FB9C1007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977" y="1600238"/>
            <a:ext cx="3595688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4065" y="1600238"/>
            <a:ext cx="3595687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5312B-5B68-43B2-B83E-E613CF30C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147" indent="0">
              <a:buNone/>
              <a:defRPr sz="2000" b="1"/>
            </a:lvl2pPr>
            <a:lvl3pPr marL="908286" indent="0">
              <a:buNone/>
              <a:defRPr sz="1800" b="1"/>
            </a:lvl3pPr>
            <a:lvl4pPr marL="1362433" indent="0">
              <a:buNone/>
              <a:defRPr sz="1600" b="1"/>
            </a:lvl4pPr>
            <a:lvl5pPr marL="1816580" indent="0">
              <a:buNone/>
              <a:defRPr sz="1600" b="1"/>
            </a:lvl5pPr>
            <a:lvl6pPr marL="2270721" indent="0">
              <a:buNone/>
              <a:defRPr sz="1600" b="1"/>
            </a:lvl6pPr>
            <a:lvl7pPr marL="2724863" indent="0">
              <a:buNone/>
              <a:defRPr sz="1600" b="1"/>
            </a:lvl7pPr>
            <a:lvl8pPr marL="3179014" indent="0">
              <a:buNone/>
              <a:defRPr sz="1600" b="1"/>
            </a:lvl8pPr>
            <a:lvl9pPr marL="36331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147" indent="0">
              <a:buNone/>
              <a:defRPr sz="2000" b="1"/>
            </a:lvl2pPr>
            <a:lvl3pPr marL="908286" indent="0">
              <a:buNone/>
              <a:defRPr sz="1800" b="1"/>
            </a:lvl3pPr>
            <a:lvl4pPr marL="1362433" indent="0">
              <a:buNone/>
              <a:defRPr sz="1600" b="1"/>
            </a:lvl4pPr>
            <a:lvl5pPr marL="1816580" indent="0">
              <a:buNone/>
              <a:defRPr sz="1600" b="1"/>
            </a:lvl5pPr>
            <a:lvl6pPr marL="2270721" indent="0">
              <a:buNone/>
              <a:defRPr sz="1600" b="1"/>
            </a:lvl6pPr>
            <a:lvl7pPr marL="2724863" indent="0">
              <a:buNone/>
              <a:defRPr sz="1600" b="1"/>
            </a:lvl7pPr>
            <a:lvl8pPr marL="3179014" indent="0">
              <a:buNone/>
              <a:defRPr sz="1600" b="1"/>
            </a:lvl8pPr>
            <a:lvl9pPr marL="36331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34725-5B41-40EE-A474-5093BB66C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F6432-4DD0-4FBF-9072-37081E73F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E2B29-ABCA-4747-BA41-536BD1AA4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8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147" indent="0">
              <a:buNone/>
              <a:defRPr sz="1200"/>
            </a:lvl2pPr>
            <a:lvl3pPr marL="908286" indent="0">
              <a:buNone/>
              <a:defRPr sz="1000"/>
            </a:lvl3pPr>
            <a:lvl4pPr marL="1362433" indent="0">
              <a:buNone/>
              <a:defRPr sz="900"/>
            </a:lvl4pPr>
            <a:lvl5pPr marL="1816580" indent="0">
              <a:buNone/>
              <a:defRPr sz="900"/>
            </a:lvl5pPr>
            <a:lvl6pPr marL="2270721" indent="0">
              <a:buNone/>
              <a:defRPr sz="900"/>
            </a:lvl6pPr>
            <a:lvl7pPr marL="2724863" indent="0">
              <a:buNone/>
              <a:defRPr sz="900"/>
            </a:lvl7pPr>
            <a:lvl8pPr marL="3179014" indent="0">
              <a:buNone/>
              <a:defRPr sz="900"/>
            </a:lvl8pPr>
            <a:lvl9pPr marL="36331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EBDFB-0EDB-4CF6-A05E-9CB9B50DC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E5542-FEC5-4A69-B49D-415FE8132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147" indent="0">
              <a:buNone/>
              <a:defRPr sz="2800"/>
            </a:lvl2pPr>
            <a:lvl3pPr marL="908286" indent="0">
              <a:buNone/>
              <a:defRPr sz="2400"/>
            </a:lvl3pPr>
            <a:lvl4pPr marL="1362433" indent="0">
              <a:buNone/>
              <a:defRPr sz="2000"/>
            </a:lvl4pPr>
            <a:lvl5pPr marL="1816580" indent="0">
              <a:buNone/>
              <a:defRPr sz="2000"/>
            </a:lvl5pPr>
            <a:lvl6pPr marL="2270721" indent="0">
              <a:buNone/>
              <a:defRPr sz="2000"/>
            </a:lvl6pPr>
            <a:lvl7pPr marL="2724863" indent="0">
              <a:buNone/>
              <a:defRPr sz="2000"/>
            </a:lvl7pPr>
            <a:lvl8pPr marL="3179014" indent="0">
              <a:buNone/>
              <a:defRPr sz="2000"/>
            </a:lvl8pPr>
            <a:lvl9pPr marL="3633154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147" indent="0">
              <a:buNone/>
              <a:defRPr sz="1200"/>
            </a:lvl2pPr>
            <a:lvl3pPr marL="908286" indent="0">
              <a:buNone/>
              <a:defRPr sz="1000"/>
            </a:lvl3pPr>
            <a:lvl4pPr marL="1362433" indent="0">
              <a:buNone/>
              <a:defRPr sz="900"/>
            </a:lvl4pPr>
            <a:lvl5pPr marL="1816580" indent="0">
              <a:buNone/>
              <a:defRPr sz="900"/>
            </a:lvl5pPr>
            <a:lvl6pPr marL="2270721" indent="0">
              <a:buNone/>
              <a:defRPr sz="900"/>
            </a:lvl6pPr>
            <a:lvl7pPr marL="2724863" indent="0">
              <a:buNone/>
              <a:defRPr sz="900"/>
            </a:lvl7pPr>
            <a:lvl8pPr marL="3179014" indent="0">
              <a:buNone/>
              <a:defRPr sz="900"/>
            </a:lvl8pPr>
            <a:lvl9pPr marL="36331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4067-DD89-4632-B456-232C6FF09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C424E-6E6A-439E-A96F-43EACF528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600" y="488988"/>
            <a:ext cx="1835150" cy="5946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977" y="488988"/>
            <a:ext cx="5356225" cy="5946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32543-BF4F-4A2D-B503-0181BEDF4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4147" indent="0" algn="ctr">
              <a:buNone/>
              <a:defRPr/>
            </a:lvl2pPr>
            <a:lvl3pPr marL="908286" indent="0" algn="ctr">
              <a:buNone/>
              <a:defRPr/>
            </a:lvl3pPr>
            <a:lvl4pPr marL="1362433" indent="0" algn="ctr">
              <a:buNone/>
              <a:defRPr/>
            </a:lvl4pPr>
            <a:lvl5pPr marL="1816580" indent="0" algn="ctr">
              <a:buNone/>
              <a:defRPr/>
            </a:lvl5pPr>
            <a:lvl6pPr marL="2270721" indent="0" algn="ctr">
              <a:buNone/>
              <a:defRPr/>
            </a:lvl6pPr>
            <a:lvl7pPr marL="2724863" indent="0" algn="ctr">
              <a:buNone/>
              <a:defRPr/>
            </a:lvl7pPr>
            <a:lvl8pPr marL="3179014" indent="0" algn="ctr">
              <a:buNone/>
              <a:defRPr/>
            </a:lvl8pPr>
            <a:lvl9pPr marL="363315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4880A-327B-49F8-B62D-6C63B2F94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BE61-DCC0-4153-B148-7AB351C04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147" indent="0">
              <a:buNone/>
              <a:defRPr sz="1800"/>
            </a:lvl2pPr>
            <a:lvl3pPr marL="908286" indent="0">
              <a:buNone/>
              <a:defRPr sz="1600"/>
            </a:lvl3pPr>
            <a:lvl4pPr marL="1362433" indent="0">
              <a:buNone/>
              <a:defRPr sz="1400"/>
            </a:lvl4pPr>
            <a:lvl5pPr marL="1816580" indent="0">
              <a:buNone/>
              <a:defRPr sz="1400"/>
            </a:lvl5pPr>
            <a:lvl6pPr marL="2270721" indent="0">
              <a:buNone/>
              <a:defRPr sz="1400"/>
            </a:lvl6pPr>
            <a:lvl7pPr marL="2724863" indent="0">
              <a:buNone/>
              <a:defRPr sz="1400"/>
            </a:lvl7pPr>
            <a:lvl8pPr marL="3179014" indent="0">
              <a:buNone/>
              <a:defRPr sz="1400"/>
            </a:lvl8pPr>
            <a:lvl9pPr marL="363315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D2D82-30B2-4057-9367-7E33D939B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977" y="1600238"/>
            <a:ext cx="3595688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4065" y="1600238"/>
            <a:ext cx="3595687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08BE7-A66B-4258-A2A2-47D06AE85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147" indent="0">
              <a:buNone/>
              <a:defRPr sz="2000" b="1"/>
            </a:lvl2pPr>
            <a:lvl3pPr marL="908286" indent="0">
              <a:buNone/>
              <a:defRPr sz="1800" b="1"/>
            </a:lvl3pPr>
            <a:lvl4pPr marL="1362433" indent="0">
              <a:buNone/>
              <a:defRPr sz="1600" b="1"/>
            </a:lvl4pPr>
            <a:lvl5pPr marL="1816580" indent="0">
              <a:buNone/>
              <a:defRPr sz="1600" b="1"/>
            </a:lvl5pPr>
            <a:lvl6pPr marL="2270721" indent="0">
              <a:buNone/>
              <a:defRPr sz="1600" b="1"/>
            </a:lvl6pPr>
            <a:lvl7pPr marL="2724863" indent="0">
              <a:buNone/>
              <a:defRPr sz="1600" b="1"/>
            </a:lvl7pPr>
            <a:lvl8pPr marL="3179014" indent="0">
              <a:buNone/>
              <a:defRPr sz="1600" b="1"/>
            </a:lvl8pPr>
            <a:lvl9pPr marL="36331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147" indent="0">
              <a:buNone/>
              <a:defRPr sz="2000" b="1"/>
            </a:lvl2pPr>
            <a:lvl3pPr marL="908286" indent="0">
              <a:buNone/>
              <a:defRPr sz="1800" b="1"/>
            </a:lvl3pPr>
            <a:lvl4pPr marL="1362433" indent="0">
              <a:buNone/>
              <a:defRPr sz="1600" b="1"/>
            </a:lvl4pPr>
            <a:lvl5pPr marL="1816580" indent="0">
              <a:buNone/>
              <a:defRPr sz="1600" b="1"/>
            </a:lvl5pPr>
            <a:lvl6pPr marL="2270721" indent="0">
              <a:buNone/>
              <a:defRPr sz="1600" b="1"/>
            </a:lvl6pPr>
            <a:lvl7pPr marL="2724863" indent="0">
              <a:buNone/>
              <a:defRPr sz="1600" b="1"/>
            </a:lvl7pPr>
            <a:lvl8pPr marL="3179014" indent="0">
              <a:buNone/>
              <a:defRPr sz="1600" b="1"/>
            </a:lvl8pPr>
            <a:lvl9pPr marL="36331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99A2-E0A0-492A-8645-E71886B97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413B-FFFA-4F10-8C76-FAC15F533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093AB-25C8-4FD8-96FC-3DEEF5766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147" indent="0">
              <a:buNone/>
              <a:defRPr sz="1800"/>
            </a:lvl2pPr>
            <a:lvl3pPr marL="908286" indent="0">
              <a:buNone/>
              <a:defRPr sz="1600"/>
            </a:lvl3pPr>
            <a:lvl4pPr marL="1362433" indent="0">
              <a:buNone/>
              <a:defRPr sz="1400"/>
            </a:lvl4pPr>
            <a:lvl5pPr marL="1816580" indent="0">
              <a:buNone/>
              <a:defRPr sz="1400"/>
            </a:lvl5pPr>
            <a:lvl6pPr marL="2270721" indent="0">
              <a:buNone/>
              <a:defRPr sz="1400"/>
            </a:lvl6pPr>
            <a:lvl7pPr marL="2724863" indent="0">
              <a:buNone/>
              <a:defRPr sz="1400"/>
            </a:lvl7pPr>
            <a:lvl8pPr marL="3179014" indent="0">
              <a:buNone/>
              <a:defRPr sz="1400"/>
            </a:lvl8pPr>
            <a:lvl9pPr marL="363315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435A4-6EB6-4ABC-A3DF-C212B197A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8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147" indent="0">
              <a:buNone/>
              <a:defRPr sz="1200"/>
            </a:lvl2pPr>
            <a:lvl3pPr marL="908286" indent="0">
              <a:buNone/>
              <a:defRPr sz="1000"/>
            </a:lvl3pPr>
            <a:lvl4pPr marL="1362433" indent="0">
              <a:buNone/>
              <a:defRPr sz="900"/>
            </a:lvl4pPr>
            <a:lvl5pPr marL="1816580" indent="0">
              <a:buNone/>
              <a:defRPr sz="900"/>
            </a:lvl5pPr>
            <a:lvl6pPr marL="2270721" indent="0">
              <a:buNone/>
              <a:defRPr sz="900"/>
            </a:lvl6pPr>
            <a:lvl7pPr marL="2724863" indent="0">
              <a:buNone/>
              <a:defRPr sz="900"/>
            </a:lvl7pPr>
            <a:lvl8pPr marL="3179014" indent="0">
              <a:buNone/>
              <a:defRPr sz="900"/>
            </a:lvl8pPr>
            <a:lvl9pPr marL="36331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D603F-0E54-43CB-9F90-F5D5054B8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147" indent="0">
              <a:buNone/>
              <a:defRPr sz="2800"/>
            </a:lvl2pPr>
            <a:lvl3pPr marL="908286" indent="0">
              <a:buNone/>
              <a:defRPr sz="2400"/>
            </a:lvl3pPr>
            <a:lvl4pPr marL="1362433" indent="0">
              <a:buNone/>
              <a:defRPr sz="2000"/>
            </a:lvl4pPr>
            <a:lvl5pPr marL="1816580" indent="0">
              <a:buNone/>
              <a:defRPr sz="2000"/>
            </a:lvl5pPr>
            <a:lvl6pPr marL="2270721" indent="0">
              <a:buNone/>
              <a:defRPr sz="2000"/>
            </a:lvl6pPr>
            <a:lvl7pPr marL="2724863" indent="0">
              <a:buNone/>
              <a:defRPr sz="2000"/>
            </a:lvl7pPr>
            <a:lvl8pPr marL="3179014" indent="0">
              <a:buNone/>
              <a:defRPr sz="2000"/>
            </a:lvl8pPr>
            <a:lvl9pPr marL="3633154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147" indent="0">
              <a:buNone/>
              <a:defRPr sz="1200"/>
            </a:lvl2pPr>
            <a:lvl3pPr marL="908286" indent="0">
              <a:buNone/>
              <a:defRPr sz="1000"/>
            </a:lvl3pPr>
            <a:lvl4pPr marL="1362433" indent="0">
              <a:buNone/>
              <a:defRPr sz="900"/>
            </a:lvl4pPr>
            <a:lvl5pPr marL="1816580" indent="0">
              <a:buNone/>
              <a:defRPr sz="900"/>
            </a:lvl5pPr>
            <a:lvl6pPr marL="2270721" indent="0">
              <a:buNone/>
              <a:defRPr sz="900"/>
            </a:lvl6pPr>
            <a:lvl7pPr marL="2724863" indent="0">
              <a:buNone/>
              <a:defRPr sz="900"/>
            </a:lvl7pPr>
            <a:lvl8pPr marL="3179014" indent="0">
              <a:buNone/>
              <a:defRPr sz="900"/>
            </a:lvl8pPr>
            <a:lvl9pPr marL="36331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A8E2F-EFF5-406D-93C0-AAFE7E1C5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4D428-EF20-49AF-9B2B-2F9D188F3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600" y="488988"/>
            <a:ext cx="1835150" cy="5946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977" y="488988"/>
            <a:ext cx="5356225" cy="5946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D67C1-D5CD-4402-8059-991E687F1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4147" indent="0" algn="ctr">
              <a:buNone/>
              <a:defRPr/>
            </a:lvl2pPr>
            <a:lvl3pPr marL="908286" indent="0" algn="ctr">
              <a:buNone/>
              <a:defRPr/>
            </a:lvl3pPr>
            <a:lvl4pPr marL="1362433" indent="0" algn="ctr">
              <a:buNone/>
              <a:defRPr/>
            </a:lvl4pPr>
            <a:lvl5pPr marL="1816580" indent="0" algn="ctr">
              <a:buNone/>
              <a:defRPr/>
            </a:lvl5pPr>
            <a:lvl6pPr marL="2270721" indent="0" algn="ctr">
              <a:buNone/>
              <a:defRPr/>
            </a:lvl6pPr>
            <a:lvl7pPr marL="2724863" indent="0" algn="ctr">
              <a:buNone/>
              <a:defRPr/>
            </a:lvl7pPr>
            <a:lvl8pPr marL="3179014" indent="0" algn="ctr">
              <a:buNone/>
              <a:defRPr/>
            </a:lvl8pPr>
            <a:lvl9pPr marL="363315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C268A-618B-4065-A551-32D8A5F72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95671-C3AF-4E75-9B36-D0941A603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147" indent="0">
              <a:buNone/>
              <a:defRPr sz="1800"/>
            </a:lvl2pPr>
            <a:lvl3pPr marL="908286" indent="0">
              <a:buNone/>
              <a:defRPr sz="1600"/>
            </a:lvl3pPr>
            <a:lvl4pPr marL="1362433" indent="0">
              <a:buNone/>
              <a:defRPr sz="1400"/>
            </a:lvl4pPr>
            <a:lvl5pPr marL="1816580" indent="0">
              <a:buNone/>
              <a:defRPr sz="1400"/>
            </a:lvl5pPr>
            <a:lvl6pPr marL="2270721" indent="0">
              <a:buNone/>
              <a:defRPr sz="1400"/>
            </a:lvl6pPr>
            <a:lvl7pPr marL="2724863" indent="0">
              <a:buNone/>
              <a:defRPr sz="1400"/>
            </a:lvl7pPr>
            <a:lvl8pPr marL="3179014" indent="0">
              <a:buNone/>
              <a:defRPr sz="1400"/>
            </a:lvl8pPr>
            <a:lvl9pPr marL="363315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1EB45-0421-4B1D-B119-4099AE010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977" y="1600238"/>
            <a:ext cx="3595688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4065" y="1600238"/>
            <a:ext cx="3595687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C29E6-9104-4AE7-AAFE-8D9611009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147" indent="0">
              <a:buNone/>
              <a:defRPr sz="2000" b="1"/>
            </a:lvl2pPr>
            <a:lvl3pPr marL="908286" indent="0">
              <a:buNone/>
              <a:defRPr sz="1800" b="1"/>
            </a:lvl3pPr>
            <a:lvl4pPr marL="1362433" indent="0">
              <a:buNone/>
              <a:defRPr sz="1600" b="1"/>
            </a:lvl4pPr>
            <a:lvl5pPr marL="1816580" indent="0">
              <a:buNone/>
              <a:defRPr sz="1600" b="1"/>
            </a:lvl5pPr>
            <a:lvl6pPr marL="2270721" indent="0">
              <a:buNone/>
              <a:defRPr sz="1600" b="1"/>
            </a:lvl6pPr>
            <a:lvl7pPr marL="2724863" indent="0">
              <a:buNone/>
              <a:defRPr sz="1600" b="1"/>
            </a:lvl7pPr>
            <a:lvl8pPr marL="3179014" indent="0">
              <a:buNone/>
              <a:defRPr sz="1600" b="1"/>
            </a:lvl8pPr>
            <a:lvl9pPr marL="36331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147" indent="0">
              <a:buNone/>
              <a:defRPr sz="2000" b="1"/>
            </a:lvl2pPr>
            <a:lvl3pPr marL="908286" indent="0">
              <a:buNone/>
              <a:defRPr sz="1800" b="1"/>
            </a:lvl3pPr>
            <a:lvl4pPr marL="1362433" indent="0">
              <a:buNone/>
              <a:defRPr sz="1600" b="1"/>
            </a:lvl4pPr>
            <a:lvl5pPr marL="1816580" indent="0">
              <a:buNone/>
              <a:defRPr sz="1600" b="1"/>
            </a:lvl5pPr>
            <a:lvl6pPr marL="2270721" indent="0">
              <a:buNone/>
              <a:defRPr sz="1600" b="1"/>
            </a:lvl6pPr>
            <a:lvl7pPr marL="2724863" indent="0">
              <a:buNone/>
              <a:defRPr sz="1600" b="1"/>
            </a:lvl7pPr>
            <a:lvl8pPr marL="3179014" indent="0">
              <a:buNone/>
              <a:defRPr sz="1600" b="1"/>
            </a:lvl8pPr>
            <a:lvl9pPr marL="36331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CF582-947B-459B-8D87-EEE44011C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33C39-DCD4-4B56-BFB4-AF8DF387F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977" y="1600238"/>
            <a:ext cx="3595688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4065" y="1600238"/>
            <a:ext cx="3595687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ED912-6C12-4418-8AA3-2C9A2DA08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10682-8FF1-4C2E-8CEC-87621F3F5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8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147" indent="0">
              <a:buNone/>
              <a:defRPr sz="1200"/>
            </a:lvl2pPr>
            <a:lvl3pPr marL="908286" indent="0">
              <a:buNone/>
              <a:defRPr sz="1000"/>
            </a:lvl3pPr>
            <a:lvl4pPr marL="1362433" indent="0">
              <a:buNone/>
              <a:defRPr sz="900"/>
            </a:lvl4pPr>
            <a:lvl5pPr marL="1816580" indent="0">
              <a:buNone/>
              <a:defRPr sz="900"/>
            </a:lvl5pPr>
            <a:lvl6pPr marL="2270721" indent="0">
              <a:buNone/>
              <a:defRPr sz="900"/>
            </a:lvl6pPr>
            <a:lvl7pPr marL="2724863" indent="0">
              <a:buNone/>
              <a:defRPr sz="900"/>
            </a:lvl7pPr>
            <a:lvl8pPr marL="3179014" indent="0">
              <a:buNone/>
              <a:defRPr sz="900"/>
            </a:lvl8pPr>
            <a:lvl9pPr marL="36331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9753B-3375-4E57-A0BC-D25786004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147" indent="0">
              <a:buNone/>
              <a:defRPr sz="2800"/>
            </a:lvl2pPr>
            <a:lvl3pPr marL="908286" indent="0">
              <a:buNone/>
              <a:defRPr sz="2400"/>
            </a:lvl3pPr>
            <a:lvl4pPr marL="1362433" indent="0">
              <a:buNone/>
              <a:defRPr sz="2000"/>
            </a:lvl4pPr>
            <a:lvl5pPr marL="1816580" indent="0">
              <a:buNone/>
              <a:defRPr sz="2000"/>
            </a:lvl5pPr>
            <a:lvl6pPr marL="2270721" indent="0">
              <a:buNone/>
              <a:defRPr sz="2000"/>
            </a:lvl6pPr>
            <a:lvl7pPr marL="2724863" indent="0">
              <a:buNone/>
              <a:defRPr sz="2000"/>
            </a:lvl7pPr>
            <a:lvl8pPr marL="3179014" indent="0">
              <a:buNone/>
              <a:defRPr sz="2000"/>
            </a:lvl8pPr>
            <a:lvl9pPr marL="3633154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147" indent="0">
              <a:buNone/>
              <a:defRPr sz="1200"/>
            </a:lvl2pPr>
            <a:lvl3pPr marL="908286" indent="0">
              <a:buNone/>
              <a:defRPr sz="1000"/>
            </a:lvl3pPr>
            <a:lvl4pPr marL="1362433" indent="0">
              <a:buNone/>
              <a:defRPr sz="900"/>
            </a:lvl4pPr>
            <a:lvl5pPr marL="1816580" indent="0">
              <a:buNone/>
              <a:defRPr sz="900"/>
            </a:lvl5pPr>
            <a:lvl6pPr marL="2270721" indent="0">
              <a:buNone/>
              <a:defRPr sz="900"/>
            </a:lvl6pPr>
            <a:lvl7pPr marL="2724863" indent="0">
              <a:buNone/>
              <a:defRPr sz="900"/>
            </a:lvl7pPr>
            <a:lvl8pPr marL="3179014" indent="0">
              <a:buNone/>
              <a:defRPr sz="900"/>
            </a:lvl8pPr>
            <a:lvl9pPr marL="36331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99AC4-10FA-4325-A9CC-99118F61B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FBF53-15C0-4F39-981A-A2466C585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600" y="488988"/>
            <a:ext cx="1835150" cy="5946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977" y="488988"/>
            <a:ext cx="5356225" cy="5946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7ABFF-E2DB-4F3E-BADB-C4DD37FDD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4147" indent="0" algn="ctr">
              <a:buNone/>
              <a:defRPr/>
            </a:lvl2pPr>
            <a:lvl3pPr marL="908286" indent="0" algn="ctr">
              <a:buNone/>
              <a:defRPr/>
            </a:lvl3pPr>
            <a:lvl4pPr marL="1362433" indent="0" algn="ctr">
              <a:buNone/>
              <a:defRPr/>
            </a:lvl4pPr>
            <a:lvl5pPr marL="1816580" indent="0" algn="ctr">
              <a:buNone/>
              <a:defRPr/>
            </a:lvl5pPr>
            <a:lvl6pPr marL="2270721" indent="0" algn="ctr">
              <a:buNone/>
              <a:defRPr/>
            </a:lvl6pPr>
            <a:lvl7pPr marL="2724863" indent="0" algn="ctr">
              <a:buNone/>
              <a:defRPr/>
            </a:lvl7pPr>
            <a:lvl8pPr marL="3179014" indent="0" algn="ctr">
              <a:buNone/>
              <a:defRPr/>
            </a:lvl8pPr>
            <a:lvl9pPr marL="363315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FECEE-098F-490D-859E-3A2FF4410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D04B8-93F7-406A-92EC-627E0B2BF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4147" indent="0">
              <a:buNone/>
              <a:defRPr sz="1800"/>
            </a:lvl2pPr>
            <a:lvl3pPr marL="908286" indent="0">
              <a:buNone/>
              <a:defRPr sz="1600"/>
            </a:lvl3pPr>
            <a:lvl4pPr marL="1362433" indent="0">
              <a:buNone/>
              <a:defRPr sz="1400"/>
            </a:lvl4pPr>
            <a:lvl5pPr marL="1816580" indent="0">
              <a:buNone/>
              <a:defRPr sz="1400"/>
            </a:lvl5pPr>
            <a:lvl6pPr marL="2270721" indent="0">
              <a:buNone/>
              <a:defRPr sz="1400"/>
            </a:lvl6pPr>
            <a:lvl7pPr marL="2724863" indent="0">
              <a:buNone/>
              <a:defRPr sz="1400"/>
            </a:lvl7pPr>
            <a:lvl8pPr marL="3179014" indent="0">
              <a:buNone/>
              <a:defRPr sz="1400"/>
            </a:lvl8pPr>
            <a:lvl9pPr marL="363315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E0046-5E0D-43F2-A498-D700BA0AB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977" y="1600238"/>
            <a:ext cx="3595688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4065" y="1600238"/>
            <a:ext cx="3595687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62D7D-D070-4DD2-8EE3-85B7D6B8D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147" indent="0">
              <a:buNone/>
              <a:defRPr sz="2000" b="1"/>
            </a:lvl2pPr>
            <a:lvl3pPr marL="908286" indent="0">
              <a:buNone/>
              <a:defRPr sz="1800" b="1"/>
            </a:lvl3pPr>
            <a:lvl4pPr marL="1362433" indent="0">
              <a:buNone/>
              <a:defRPr sz="1600" b="1"/>
            </a:lvl4pPr>
            <a:lvl5pPr marL="1816580" indent="0">
              <a:buNone/>
              <a:defRPr sz="1600" b="1"/>
            </a:lvl5pPr>
            <a:lvl6pPr marL="2270721" indent="0">
              <a:buNone/>
              <a:defRPr sz="1600" b="1"/>
            </a:lvl6pPr>
            <a:lvl7pPr marL="2724863" indent="0">
              <a:buNone/>
              <a:defRPr sz="1600" b="1"/>
            </a:lvl7pPr>
            <a:lvl8pPr marL="3179014" indent="0">
              <a:buNone/>
              <a:defRPr sz="1600" b="1"/>
            </a:lvl8pPr>
            <a:lvl9pPr marL="36331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147" indent="0">
              <a:buNone/>
              <a:defRPr sz="2000" b="1"/>
            </a:lvl2pPr>
            <a:lvl3pPr marL="908286" indent="0">
              <a:buNone/>
              <a:defRPr sz="1800" b="1"/>
            </a:lvl3pPr>
            <a:lvl4pPr marL="1362433" indent="0">
              <a:buNone/>
              <a:defRPr sz="1600" b="1"/>
            </a:lvl4pPr>
            <a:lvl5pPr marL="1816580" indent="0">
              <a:buNone/>
              <a:defRPr sz="1600" b="1"/>
            </a:lvl5pPr>
            <a:lvl6pPr marL="2270721" indent="0">
              <a:buNone/>
              <a:defRPr sz="1600" b="1"/>
            </a:lvl6pPr>
            <a:lvl7pPr marL="2724863" indent="0">
              <a:buNone/>
              <a:defRPr sz="1600" b="1"/>
            </a:lvl7pPr>
            <a:lvl8pPr marL="3179014" indent="0">
              <a:buNone/>
              <a:defRPr sz="1600" b="1"/>
            </a:lvl8pPr>
            <a:lvl9pPr marL="36331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D7F85-71E7-4576-8CEC-93D31E4B7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147" indent="0">
              <a:buNone/>
              <a:defRPr sz="2000" b="1"/>
            </a:lvl2pPr>
            <a:lvl3pPr marL="908286" indent="0">
              <a:buNone/>
              <a:defRPr sz="1800" b="1"/>
            </a:lvl3pPr>
            <a:lvl4pPr marL="1362433" indent="0">
              <a:buNone/>
              <a:defRPr sz="1600" b="1"/>
            </a:lvl4pPr>
            <a:lvl5pPr marL="1816580" indent="0">
              <a:buNone/>
              <a:defRPr sz="1600" b="1"/>
            </a:lvl5pPr>
            <a:lvl6pPr marL="2270721" indent="0">
              <a:buNone/>
              <a:defRPr sz="1600" b="1"/>
            </a:lvl6pPr>
            <a:lvl7pPr marL="2724863" indent="0">
              <a:buNone/>
              <a:defRPr sz="1600" b="1"/>
            </a:lvl7pPr>
            <a:lvl8pPr marL="3179014" indent="0">
              <a:buNone/>
              <a:defRPr sz="1600" b="1"/>
            </a:lvl8pPr>
            <a:lvl9pPr marL="36331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147" indent="0">
              <a:buNone/>
              <a:defRPr sz="2000" b="1"/>
            </a:lvl2pPr>
            <a:lvl3pPr marL="908286" indent="0">
              <a:buNone/>
              <a:defRPr sz="1800" b="1"/>
            </a:lvl3pPr>
            <a:lvl4pPr marL="1362433" indent="0">
              <a:buNone/>
              <a:defRPr sz="1600" b="1"/>
            </a:lvl4pPr>
            <a:lvl5pPr marL="1816580" indent="0">
              <a:buNone/>
              <a:defRPr sz="1600" b="1"/>
            </a:lvl5pPr>
            <a:lvl6pPr marL="2270721" indent="0">
              <a:buNone/>
              <a:defRPr sz="1600" b="1"/>
            </a:lvl6pPr>
            <a:lvl7pPr marL="2724863" indent="0">
              <a:buNone/>
              <a:defRPr sz="1600" b="1"/>
            </a:lvl7pPr>
            <a:lvl8pPr marL="3179014" indent="0">
              <a:buNone/>
              <a:defRPr sz="1600" b="1"/>
            </a:lvl8pPr>
            <a:lvl9pPr marL="36331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0CDC1-5065-46D3-B0AC-1408B5A89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FFFD8-D11D-4246-AE51-A8B945699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F9176-5323-4A48-9A78-934710D39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8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147" indent="0">
              <a:buNone/>
              <a:defRPr sz="1200"/>
            </a:lvl2pPr>
            <a:lvl3pPr marL="908286" indent="0">
              <a:buNone/>
              <a:defRPr sz="1000"/>
            </a:lvl3pPr>
            <a:lvl4pPr marL="1362433" indent="0">
              <a:buNone/>
              <a:defRPr sz="900"/>
            </a:lvl4pPr>
            <a:lvl5pPr marL="1816580" indent="0">
              <a:buNone/>
              <a:defRPr sz="900"/>
            </a:lvl5pPr>
            <a:lvl6pPr marL="2270721" indent="0">
              <a:buNone/>
              <a:defRPr sz="900"/>
            </a:lvl6pPr>
            <a:lvl7pPr marL="2724863" indent="0">
              <a:buNone/>
              <a:defRPr sz="900"/>
            </a:lvl7pPr>
            <a:lvl8pPr marL="3179014" indent="0">
              <a:buNone/>
              <a:defRPr sz="900"/>
            </a:lvl8pPr>
            <a:lvl9pPr marL="36331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A77E9-2D20-4309-B881-09A1C60A2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147" indent="0">
              <a:buNone/>
              <a:defRPr sz="2800"/>
            </a:lvl2pPr>
            <a:lvl3pPr marL="908286" indent="0">
              <a:buNone/>
              <a:defRPr sz="2400"/>
            </a:lvl3pPr>
            <a:lvl4pPr marL="1362433" indent="0">
              <a:buNone/>
              <a:defRPr sz="2000"/>
            </a:lvl4pPr>
            <a:lvl5pPr marL="1816580" indent="0">
              <a:buNone/>
              <a:defRPr sz="2000"/>
            </a:lvl5pPr>
            <a:lvl6pPr marL="2270721" indent="0">
              <a:buNone/>
              <a:defRPr sz="2000"/>
            </a:lvl6pPr>
            <a:lvl7pPr marL="2724863" indent="0">
              <a:buNone/>
              <a:defRPr sz="2000"/>
            </a:lvl7pPr>
            <a:lvl8pPr marL="3179014" indent="0">
              <a:buNone/>
              <a:defRPr sz="2000"/>
            </a:lvl8pPr>
            <a:lvl9pPr marL="3633154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147" indent="0">
              <a:buNone/>
              <a:defRPr sz="1200"/>
            </a:lvl2pPr>
            <a:lvl3pPr marL="908286" indent="0">
              <a:buNone/>
              <a:defRPr sz="1000"/>
            </a:lvl3pPr>
            <a:lvl4pPr marL="1362433" indent="0">
              <a:buNone/>
              <a:defRPr sz="900"/>
            </a:lvl4pPr>
            <a:lvl5pPr marL="1816580" indent="0">
              <a:buNone/>
              <a:defRPr sz="900"/>
            </a:lvl5pPr>
            <a:lvl6pPr marL="2270721" indent="0">
              <a:buNone/>
              <a:defRPr sz="900"/>
            </a:lvl6pPr>
            <a:lvl7pPr marL="2724863" indent="0">
              <a:buNone/>
              <a:defRPr sz="900"/>
            </a:lvl7pPr>
            <a:lvl8pPr marL="3179014" indent="0">
              <a:buNone/>
              <a:defRPr sz="900"/>
            </a:lvl8pPr>
            <a:lvl9pPr marL="36331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DC790-AF4C-4983-B833-EB799CBCB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02199-771F-4366-A09F-CEA5A92F3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600" y="488988"/>
            <a:ext cx="1835150" cy="5946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977" y="488988"/>
            <a:ext cx="5356225" cy="5946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1ADE8-8163-485F-B079-AAED06DDF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1828" indent="0" algn="ctr">
              <a:buNone/>
              <a:defRPr/>
            </a:lvl2pPr>
            <a:lvl3pPr marL="903651" indent="0" algn="ctr">
              <a:buNone/>
              <a:defRPr/>
            </a:lvl3pPr>
            <a:lvl4pPr marL="1355476" indent="0" algn="ctr">
              <a:buNone/>
              <a:defRPr/>
            </a:lvl4pPr>
            <a:lvl5pPr marL="1807312" indent="0" algn="ctr">
              <a:buNone/>
              <a:defRPr/>
            </a:lvl5pPr>
            <a:lvl6pPr marL="2259131" indent="0" algn="ctr">
              <a:buNone/>
              <a:defRPr/>
            </a:lvl6pPr>
            <a:lvl7pPr marL="2710955" indent="0" algn="ctr">
              <a:buNone/>
              <a:defRPr/>
            </a:lvl7pPr>
            <a:lvl8pPr marL="3162787" indent="0" algn="ctr">
              <a:buNone/>
              <a:defRPr/>
            </a:lvl8pPr>
            <a:lvl9pPr marL="361461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634426"/>
      </p:ext>
    </p:extLst>
  </p:cSld>
  <p:clrMapOvr>
    <a:masterClrMapping/>
  </p:clrMapOvr>
  <p:transition spd="med"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67111"/>
      </p:ext>
    </p:extLst>
  </p:cSld>
  <p:clrMapOvr>
    <a:masterClrMapping/>
  </p:clrMapOvr>
  <p:transition spd="med"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1828" indent="0">
              <a:buNone/>
              <a:defRPr sz="1800"/>
            </a:lvl2pPr>
            <a:lvl3pPr marL="903651" indent="0">
              <a:buNone/>
              <a:defRPr sz="1600"/>
            </a:lvl3pPr>
            <a:lvl4pPr marL="1355476" indent="0">
              <a:buNone/>
              <a:defRPr sz="1400"/>
            </a:lvl4pPr>
            <a:lvl5pPr marL="1807312" indent="0">
              <a:buNone/>
              <a:defRPr sz="1400"/>
            </a:lvl5pPr>
            <a:lvl6pPr marL="2259131" indent="0">
              <a:buNone/>
              <a:defRPr sz="1400"/>
            </a:lvl6pPr>
            <a:lvl7pPr marL="2710955" indent="0">
              <a:buNone/>
              <a:defRPr sz="1400"/>
            </a:lvl7pPr>
            <a:lvl8pPr marL="3162787" indent="0">
              <a:buNone/>
              <a:defRPr sz="1400"/>
            </a:lvl8pPr>
            <a:lvl9pPr marL="361461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98583306"/>
      </p:ext>
    </p:extLst>
  </p:cSld>
  <p:clrMapOvr>
    <a:masterClrMapping/>
  </p:clrMapOvr>
  <p:transition spd="med"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5977" y="1600267"/>
            <a:ext cx="3595688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4065" y="1600267"/>
            <a:ext cx="3595687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29706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F6442-3315-4A02-916C-8C0469C7A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28" indent="0">
              <a:buNone/>
              <a:defRPr sz="2000" b="1"/>
            </a:lvl2pPr>
            <a:lvl3pPr marL="903651" indent="0">
              <a:buNone/>
              <a:defRPr sz="1800" b="1"/>
            </a:lvl3pPr>
            <a:lvl4pPr marL="1355476" indent="0">
              <a:buNone/>
              <a:defRPr sz="1600" b="1"/>
            </a:lvl4pPr>
            <a:lvl5pPr marL="1807312" indent="0">
              <a:buNone/>
              <a:defRPr sz="1600" b="1"/>
            </a:lvl5pPr>
            <a:lvl6pPr marL="2259131" indent="0">
              <a:buNone/>
              <a:defRPr sz="1600" b="1"/>
            </a:lvl6pPr>
            <a:lvl7pPr marL="2710955" indent="0">
              <a:buNone/>
              <a:defRPr sz="1600" b="1"/>
            </a:lvl7pPr>
            <a:lvl8pPr marL="3162787" indent="0">
              <a:buNone/>
              <a:defRPr sz="1600" b="1"/>
            </a:lvl8pPr>
            <a:lvl9pPr marL="361461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0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828" indent="0">
              <a:buNone/>
              <a:defRPr sz="2000" b="1"/>
            </a:lvl2pPr>
            <a:lvl3pPr marL="903651" indent="0">
              <a:buNone/>
              <a:defRPr sz="1800" b="1"/>
            </a:lvl3pPr>
            <a:lvl4pPr marL="1355476" indent="0">
              <a:buNone/>
              <a:defRPr sz="1600" b="1"/>
            </a:lvl4pPr>
            <a:lvl5pPr marL="1807312" indent="0">
              <a:buNone/>
              <a:defRPr sz="1600" b="1"/>
            </a:lvl5pPr>
            <a:lvl6pPr marL="2259131" indent="0">
              <a:buNone/>
              <a:defRPr sz="1600" b="1"/>
            </a:lvl6pPr>
            <a:lvl7pPr marL="2710955" indent="0">
              <a:buNone/>
              <a:defRPr sz="1600" b="1"/>
            </a:lvl7pPr>
            <a:lvl8pPr marL="3162787" indent="0">
              <a:buNone/>
              <a:defRPr sz="1600" b="1"/>
            </a:lvl8pPr>
            <a:lvl9pPr marL="361461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0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903848"/>
      </p:ext>
    </p:extLst>
  </p:cSld>
  <p:clrMapOvr>
    <a:masterClrMapping/>
  </p:clrMapOvr>
  <p:transition spd="med">
    <p:split orient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190577"/>
      </p:ext>
    </p:extLst>
  </p:cSld>
  <p:clrMapOvr>
    <a:masterClrMapping/>
  </p:clrMapOvr>
  <p:transition spd="med"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984811"/>
      </p:ext>
    </p:extLst>
  </p:cSld>
  <p:clrMapOvr>
    <a:masterClrMapping/>
  </p:clrMapOvr>
  <p:transition spd="med"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69" y="273116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6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828" indent="0">
              <a:buNone/>
              <a:defRPr sz="1200"/>
            </a:lvl2pPr>
            <a:lvl3pPr marL="903651" indent="0">
              <a:buNone/>
              <a:defRPr sz="1000"/>
            </a:lvl3pPr>
            <a:lvl4pPr marL="1355476" indent="0">
              <a:buNone/>
              <a:defRPr sz="900"/>
            </a:lvl4pPr>
            <a:lvl5pPr marL="1807312" indent="0">
              <a:buNone/>
              <a:defRPr sz="900"/>
            </a:lvl5pPr>
            <a:lvl6pPr marL="2259131" indent="0">
              <a:buNone/>
              <a:defRPr sz="900"/>
            </a:lvl6pPr>
            <a:lvl7pPr marL="2710955" indent="0">
              <a:buNone/>
              <a:defRPr sz="900"/>
            </a:lvl7pPr>
            <a:lvl8pPr marL="3162787" indent="0">
              <a:buNone/>
              <a:defRPr sz="900"/>
            </a:lvl8pPr>
            <a:lvl9pPr marL="361461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09527036"/>
      </p:ext>
    </p:extLst>
  </p:cSld>
  <p:clrMapOvr>
    <a:masterClrMapping/>
  </p:clrMapOvr>
  <p:transition spd="med"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828" indent="0">
              <a:buNone/>
              <a:defRPr sz="2800"/>
            </a:lvl2pPr>
            <a:lvl3pPr marL="903651" indent="0">
              <a:buNone/>
              <a:defRPr sz="2400"/>
            </a:lvl3pPr>
            <a:lvl4pPr marL="1355476" indent="0">
              <a:buNone/>
              <a:defRPr sz="2000"/>
            </a:lvl4pPr>
            <a:lvl5pPr marL="1807312" indent="0">
              <a:buNone/>
              <a:defRPr sz="2000"/>
            </a:lvl5pPr>
            <a:lvl6pPr marL="2259131" indent="0">
              <a:buNone/>
              <a:defRPr sz="2000"/>
            </a:lvl6pPr>
            <a:lvl7pPr marL="2710955" indent="0">
              <a:buNone/>
              <a:defRPr sz="2000"/>
            </a:lvl7pPr>
            <a:lvl8pPr marL="3162787" indent="0">
              <a:buNone/>
              <a:defRPr sz="2000"/>
            </a:lvl8pPr>
            <a:lvl9pPr marL="3614613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1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1828" indent="0">
              <a:buNone/>
              <a:defRPr sz="1200"/>
            </a:lvl2pPr>
            <a:lvl3pPr marL="903651" indent="0">
              <a:buNone/>
              <a:defRPr sz="1000"/>
            </a:lvl3pPr>
            <a:lvl4pPr marL="1355476" indent="0">
              <a:buNone/>
              <a:defRPr sz="900"/>
            </a:lvl4pPr>
            <a:lvl5pPr marL="1807312" indent="0">
              <a:buNone/>
              <a:defRPr sz="900"/>
            </a:lvl5pPr>
            <a:lvl6pPr marL="2259131" indent="0">
              <a:buNone/>
              <a:defRPr sz="900"/>
            </a:lvl6pPr>
            <a:lvl7pPr marL="2710955" indent="0">
              <a:buNone/>
              <a:defRPr sz="900"/>
            </a:lvl7pPr>
            <a:lvl8pPr marL="3162787" indent="0">
              <a:buNone/>
              <a:defRPr sz="900"/>
            </a:lvl8pPr>
            <a:lvl9pPr marL="361461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81343479"/>
      </p:ext>
    </p:extLst>
  </p:cSld>
  <p:clrMapOvr>
    <a:masterClrMapping/>
  </p:clrMapOvr>
  <p:transition spd="med"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193216"/>
      </p:ext>
    </p:extLst>
  </p:cSld>
  <p:clrMapOvr>
    <a:masterClrMapping/>
  </p:clrMapOvr>
  <p:transition spd="med"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600" y="490542"/>
            <a:ext cx="1835150" cy="5945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979" y="490542"/>
            <a:ext cx="5356225" cy="5945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908219"/>
      </p:ext>
    </p:extLst>
  </p:cSld>
  <p:clrMapOvr>
    <a:masterClrMapping/>
  </p:clrMapOvr>
  <p:transition spd="med"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28"/>
            <a:ext cx="9142642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363726"/>
            <a:ext cx="77724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4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9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9055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94" y="1914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72" y="1606908"/>
            <a:ext cx="7320689" cy="4829253"/>
          </a:xfrm>
        </p:spPr>
        <p:txBody>
          <a:bodyPr/>
          <a:lstStyle>
            <a:lvl1pPr marL="316564" indent="0">
              <a:buFontTx/>
              <a:buNone/>
              <a:defRPr b="1">
                <a:latin typeface="+mj-lt"/>
              </a:defRPr>
            </a:lvl1pPr>
            <a:lvl2pPr marL="313798" indent="2783">
              <a:defRPr>
                <a:latin typeface="+mj-lt"/>
              </a:defRPr>
            </a:lvl2pPr>
            <a:lvl3pPr marL="547424" indent="-226712">
              <a:tabLst/>
              <a:defRPr>
                <a:latin typeface="+mj-lt"/>
              </a:defRPr>
            </a:lvl3pPr>
            <a:lvl4pPr marL="0" indent="313798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81"/>
            <a:ext cx="923618" cy="376853"/>
          </a:xfrm>
          <a:prstGeom prst="rect">
            <a:avLst/>
          </a:prstGeom>
          <a:noFill/>
        </p:spPr>
        <p:txBody>
          <a:bodyPr wrap="square" lIns="79628" tIns="39815" rIns="79628" bIns="39815" rtlCol="0">
            <a:noAutofit/>
          </a:bodyPr>
          <a:lstStyle/>
          <a:p>
            <a:pPr defTabSz="908286" fontAlgn="auto">
              <a:spcBef>
                <a:spcPts val="0"/>
              </a:spcBef>
              <a:spcAft>
                <a:spcPts val="0"/>
              </a:spcAft>
            </a:pPr>
            <a:endParaRPr lang="ru-RU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501106"/>
            <a:ext cx="7337192" cy="1105803"/>
          </a:xfrm>
        </p:spPr>
        <p:txBody>
          <a:bodyPr/>
          <a:lstStyle>
            <a:lvl1pPr marL="0" marR="0" indent="0" defTabSz="908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marL="0" marR="0" lvl="0" indent="0" defTabSz="908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294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7" y="472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72" y="1606908"/>
            <a:ext cx="7320689" cy="4829253"/>
          </a:xfrm>
        </p:spPr>
        <p:txBody>
          <a:bodyPr/>
          <a:lstStyle>
            <a:lvl1pPr marL="316564" indent="0">
              <a:buFontTx/>
              <a:buNone/>
              <a:defRPr b="1">
                <a:latin typeface="+mj-lt"/>
              </a:defRPr>
            </a:lvl1pPr>
            <a:lvl2pPr marL="316564" indent="0">
              <a:defRPr>
                <a:latin typeface="+mj-lt"/>
              </a:defRPr>
            </a:lvl2pPr>
            <a:lvl3pPr marL="547424" indent="-226712">
              <a:defRPr>
                <a:latin typeface="+mj-lt"/>
              </a:defRPr>
            </a:lvl3pPr>
            <a:lvl4pPr marL="0" indent="313798">
              <a:defRPr>
                <a:latin typeface="+mj-lt"/>
              </a:defRPr>
            </a:lvl4pPr>
            <a:lvl5pPr marL="124968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501106"/>
            <a:ext cx="7337901" cy="1105803"/>
          </a:xfrm>
        </p:spPr>
        <p:txBody>
          <a:bodyPr/>
          <a:lstStyle>
            <a:lvl1pPr marL="0" marR="0" indent="0" defTabSz="908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marL="0" marR="0" lvl="0" indent="0" defTabSz="908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0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062F-E687-4F88-B5A7-98F7FA46F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7" y="2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72" y="1012506"/>
            <a:ext cx="732068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72" y="3429720"/>
            <a:ext cx="7320689" cy="300640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1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82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2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6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07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48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90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31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093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94" y="1914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66" y="1606871"/>
            <a:ext cx="3644897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251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71" y="1606871"/>
            <a:ext cx="3674753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147" indent="0">
              <a:buNone/>
              <a:defRPr sz="2000" b="1"/>
            </a:lvl2pPr>
            <a:lvl3pPr marL="908286" indent="0">
              <a:buNone/>
              <a:defRPr sz="1800" b="1"/>
            </a:lvl3pPr>
            <a:lvl4pPr marL="1362433" indent="0">
              <a:buNone/>
              <a:defRPr sz="1600" b="1"/>
            </a:lvl4pPr>
            <a:lvl5pPr marL="1816580" indent="0">
              <a:buNone/>
              <a:defRPr sz="1600" b="1"/>
            </a:lvl5pPr>
            <a:lvl6pPr marL="2270721" indent="0">
              <a:buNone/>
              <a:defRPr sz="1600" b="1"/>
            </a:lvl6pPr>
            <a:lvl7pPr marL="2724863" indent="0">
              <a:buNone/>
              <a:defRPr sz="1600" b="1"/>
            </a:lvl7pPr>
            <a:lvl8pPr marL="3179014" indent="0">
              <a:buNone/>
              <a:defRPr sz="1600" b="1"/>
            </a:lvl8pPr>
            <a:lvl9pPr marL="36331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71" y="2174876"/>
            <a:ext cx="3674753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3" y="1606871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147" indent="0">
              <a:buNone/>
              <a:defRPr sz="2000" b="1"/>
            </a:lvl2pPr>
            <a:lvl3pPr marL="908286" indent="0">
              <a:buNone/>
              <a:defRPr sz="1800" b="1"/>
            </a:lvl3pPr>
            <a:lvl4pPr marL="1362433" indent="0">
              <a:buNone/>
              <a:defRPr sz="1600" b="1"/>
            </a:lvl4pPr>
            <a:lvl5pPr marL="1816580" indent="0">
              <a:buNone/>
              <a:defRPr sz="1600" b="1"/>
            </a:lvl5pPr>
            <a:lvl6pPr marL="2270721" indent="0">
              <a:buNone/>
              <a:defRPr sz="1600" b="1"/>
            </a:lvl6pPr>
            <a:lvl7pPr marL="2724863" indent="0">
              <a:buNone/>
              <a:defRPr sz="1600" b="1"/>
            </a:lvl7pPr>
            <a:lvl8pPr marL="3179014" indent="0">
              <a:buNone/>
              <a:defRPr sz="1600" b="1"/>
            </a:lvl8pPr>
            <a:lvl9pPr marL="36331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3" y="2188098"/>
            <a:ext cx="3587825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992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94" y="1914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051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5872591"/>
            <a:ext cx="567428" cy="653106"/>
          </a:xfrm>
          <a:prstGeom prst="rect">
            <a:avLst/>
          </a:prstGeom>
        </p:spPr>
        <p:txBody>
          <a:bodyPr vert="horz" lIns="90832" tIns="45416" rIns="90832" bIns="45416" rtlCol="0" anchor="ctr">
            <a:normAutofit/>
          </a:bodyPr>
          <a:lstStyle>
            <a:lvl1pPr algn="ctr"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292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8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147" indent="0">
              <a:buNone/>
              <a:defRPr sz="1200"/>
            </a:lvl2pPr>
            <a:lvl3pPr marL="908286" indent="0">
              <a:buNone/>
              <a:defRPr sz="1000"/>
            </a:lvl3pPr>
            <a:lvl4pPr marL="1362433" indent="0">
              <a:buNone/>
              <a:defRPr sz="900"/>
            </a:lvl4pPr>
            <a:lvl5pPr marL="1816580" indent="0">
              <a:buNone/>
              <a:defRPr sz="900"/>
            </a:lvl5pPr>
            <a:lvl6pPr marL="2270721" indent="0">
              <a:buNone/>
              <a:defRPr sz="900"/>
            </a:lvl6pPr>
            <a:lvl7pPr marL="2724863" indent="0">
              <a:buNone/>
              <a:defRPr sz="900"/>
            </a:lvl7pPr>
            <a:lvl8pPr marL="3179014" indent="0">
              <a:buNone/>
              <a:defRPr sz="900"/>
            </a:lvl8pPr>
            <a:lvl9pPr marL="36331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427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147" indent="0">
              <a:buNone/>
              <a:defRPr sz="2800"/>
            </a:lvl2pPr>
            <a:lvl3pPr marL="908286" indent="0">
              <a:buNone/>
              <a:defRPr sz="2400"/>
            </a:lvl3pPr>
            <a:lvl4pPr marL="1362433" indent="0">
              <a:buNone/>
              <a:defRPr sz="2000"/>
            </a:lvl4pPr>
            <a:lvl5pPr marL="1816580" indent="0">
              <a:buNone/>
              <a:defRPr sz="2000"/>
            </a:lvl5pPr>
            <a:lvl6pPr marL="2270721" indent="0">
              <a:buNone/>
              <a:defRPr sz="2000"/>
            </a:lvl6pPr>
            <a:lvl7pPr marL="2724863" indent="0">
              <a:buNone/>
              <a:defRPr sz="2000"/>
            </a:lvl7pPr>
            <a:lvl8pPr marL="3179014" indent="0">
              <a:buNone/>
              <a:defRPr sz="2000"/>
            </a:lvl8pPr>
            <a:lvl9pPr marL="3633154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147" indent="0">
              <a:buNone/>
              <a:defRPr sz="1200"/>
            </a:lvl2pPr>
            <a:lvl3pPr marL="908286" indent="0">
              <a:buNone/>
              <a:defRPr sz="1000"/>
            </a:lvl3pPr>
            <a:lvl4pPr marL="1362433" indent="0">
              <a:buNone/>
              <a:defRPr sz="900"/>
            </a:lvl4pPr>
            <a:lvl5pPr marL="1816580" indent="0">
              <a:buNone/>
              <a:defRPr sz="900"/>
            </a:lvl5pPr>
            <a:lvl6pPr marL="2270721" indent="0">
              <a:buNone/>
              <a:defRPr sz="900"/>
            </a:lvl6pPr>
            <a:lvl7pPr marL="2724863" indent="0">
              <a:buNone/>
              <a:defRPr sz="900"/>
            </a:lvl7pPr>
            <a:lvl8pPr marL="3179014" indent="0">
              <a:buNone/>
              <a:defRPr sz="900"/>
            </a:lvl8pPr>
            <a:lvl9pPr marL="36331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359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536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417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28"/>
            <a:ext cx="9142642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363724"/>
            <a:ext cx="77724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1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8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147" indent="0">
              <a:buNone/>
              <a:defRPr sz="1200"/>
            </a:lvl2pPr>
            <a:lvl3pPr marL="908286" indent="0">
              <a:buNone/>
              <a:defRPr sz="1000"/>
            </a:lvl3pPr>
            <a:lvl4pPr marL="1362433" indent="0">
              <a:buNone/>
              <a:defRPr sz="900"/>
            </a:lvl4pPr>
            <a:lvl5pPr marL="1816580" indent="0">
              <a:buNone/>
              <a:defRPr sz="900"/>
            </a:lvl5pPr>
            <a:lvl6pPr marL="2270721" indent="0">
              <a:buNone/>
              <a:defRPr sz="900"/>
            </a:lvl6pPr>
            <a:lvl7pPr marL="2724863" indent="0">
              <a:buNone/>
              <a:defRPr sz="900"/>
            </a:lvl7pPr>
            <a:lvl8pPr marL="3179014" indent="0">
              <a:buNone/>
              <a:defRPr sz="900"/>
            </a:lvl8pPr>
            <a:lvl9pPr marL="36331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4257-1479-42CC-9CA2-E872D485C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92" y="1914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70" y="1606906"/>
            <a:ext cx="7320689" cy="4829253"/>
          </a:xfrm>
        </p:spPr>
        <p:txBody>
          <a:bodyPr/>
          <a:lstStyle>
            <a:lvl1pPr marL="316676" indent="0">
              <a:buFontTx/>
              <a:buNone/>
              <a:defRPr b="1">
                <a:latin typeface="+mj-lt"/>
              </a:defRPr>
            </a:lvl1pPr>
            <a:lvl2pPr marL="313908" indent="2783">
              <a:defRPr>
                <a:latin typeface="+mj-lt"/>
              </a:defRPr>
            </a:lvl2pPr>
            <a:lvl3pPr marL="547617" indent="-226792">
              <a:tabLst/>
              <a:defRPr>
                <a:latin typeface="+mj-lt"/>
              </a:defRPr>
            </a:lvl3pPr>
            <a:lvl4pPr marL="0" indent="313908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81"/>
            <a:ext cx="923618" cy="376853"/>
          </a:xfrm>
          <a:prstGeom prst="rect">
            <a:avLst/>
          </a:prstGeom>
          <a:noFill/>
        </p:spPr>
        <p:txBody>
          <a:bodyPr wrap="square" lIns="79656" tIns="39829" rIns="79656" bIns="39829" rtlCol="0">
            <a:noAutofit/>
          </a:bodyPr>
          <a:lstStyle/>
          <a:p>
            <a:pPr defTabSz="908607" fontAlgn="auto">
              <a:spcBef>
                <a:spcPts val="0"/>
              </a:spcBef>
              <a:spcAft>
                <a:spcPts val="0"/>
              </a:spcAft>
            </a:pPr>
            <a:endParaRPr lang="ru-RU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501104"/>
            <a:ext cx="7337192" cy="1105803"/>
          </a:xfrm>
        </p:spPr>
        <p:txBody>
          <a:bodyPr/>
          <a:lstStyle>
            <a:lvl1pPr marL="0" marR="0" indent="0" defTabSz="9086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marL="0" marR="0" lvl="0" indent="0" defTabSz="9086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381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5" y="472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70" y="1606906"/>
            <a:ext cx="7320689" cy="4829253"/>
          </a:xfrm>
        </p:spPr>
        <p:txBody>
          <a:bodyPr/>
          <a:lstStyle>
            <a:lvl1pPr marL="316676" indent="0">
              <a:buFontTx/>
              <a:buNone/>
              <a:defRPr b="1">
                <a:latin typeface="+mj-lt"/>
              </a:defRPr>
            </a:lvl1pPr>
            <a:lvl2pPr marL="316676" indent="0">
              <a:defRPr>
                <a:latin typeface="+mj-lt"/>
              </a:defRPr>
            </a:lvl2pPr>
            <a:lvl3pPr marL="547617" indent="-226792">
              <a:defRPr>
                <a:latin typeface="+mj-lt"/>
              </a:defRPr>
            </a:lvl3pPr>
            <a:lvl4pPr marL="0" indent="313908">
              <a:defRPr>
                <a:latin typeface="+mj-lt"/>
              </a:defRPr>
            </a:lvl4pPr>
            <a:lvl5pPr marL="125012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501104"/>
            <a:ext cx="7337901" cy="1105803"/>
          </a:xfrm>
        </p:spPr>
        <p:txBody>
          <a:bodyPr/>
          <a:lstStyle>
            <a:lvl1pPr marL="0" marR="0" indent="0" defTabSz="9086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marL="0" marR="0" lvl="0" indent="0" defTabSz="9086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932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5" y="2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70" y="1012506"/>
            <a:ext cx="732068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70" y="3429720"/>
            <a:ext cx="7320689" cy="300640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3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86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2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7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15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58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01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44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101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92" y="1914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64" y="1606871"/>
            <a:ext cx="3644897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164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9" y="1606871"/>
            <a:ext cx="3674753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307" indent="0">
              <a:buNone/>
              <a:defRPr sz="2000" b="1"/>
            </a:lvl2pPr>
            <a:lvl3pPr marL="908607" indent="0">
              <a:buNone/>
              <a:defRPr sz="1800" b="1"/>
            </a:lvl3pPr>
            <a:lvl4pPr marL="1362914" indent="0">
              <a:buNone/>
              <a:defRPr sz="1600" b="1"/>
            </a:lvl4pPr>
            <a:lvl5pPr marL="1817221" indent="0">
              <a:buNone/>
              <a:defRPr sz="1600" b="1"/>
            </a:lvl5pPr>
            <a:lvl6pPr marL="2271522" indent="0">
              <a:buNone/>
              <a:defRPr sz="1600" b="1"/>
            </a:lvl6pPr>
            <a:lvl7pPr marL="2725825" indent="0">
              <a:buNone/>
              <a:defRPr sz="1600" b="1"/>
            </a:lvl7pPr>
            <a:lvl8pPr marL="3180136" indent="0">
              <a:buNone/>
              <a:defRPr sz="1600" b="1"/>
            </a:lvl8pPr>
            <a:lvl9pPr marL="363443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9" y="2174876"/>
            <a:ext cx="3674753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3" y="1606871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307" indent="0">
              <a:buNone/>
              <a:defRPr sz="2000" b="1"/>
            </a:lvl2pPr>
            <a:lvl3pPr marL="908607" indent="0">
              <a:buNone/>
              <a:defRPr sz="1800" b="1"/>
            </a:lvl3pPr>
            <a:lvl4pPr marL="1362914" indent="0">
              <a:buNone/>
              <a:defRPr sz="1600" b="1"/>
            </a:lvl4pPr>
            <a:lvl5pPr marL="1817221" indent="0">
              <a:buNone/>
              <a:defRPr sz="1600" b="1"/>
            </a:lvl5pPr>
            <a:lvl6pPr marL="2271522" indent="0">
              <a:buNone/>
              <a:defRPr sz="1600" b="1"/>
            </a:lvl6pPr>
            <a:lvl7pPr marL="2725825" indent="0">
              <a:buNone/>
              <a:defRPr sz="1600" b="1"/>
            </a:lvl7pPr>
            <a:lvl8pPr marL="3180136" indent="0">
              <a:buNone/>
              <a:defRPr sz="1600" b="1"/>
            </a:lvl8pPr>
            <a:lvl9pPr marL="363443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3" y="2188098"/>
            <a:ext cx="3587825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440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92" y="1914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5249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5872591"/>
            <a:ext cx="567428" cy="653106"/>
          </a:xfrm>
          <a:prstGeom prst="rect">
            <a:avLst/>
          </a:prstGeom>
        </p:spPr>
        <p:txBody>
          <a:bodyPr vert="horz" lIns="90864" tIns="45432" rIns="90864" bIns="45432" rtlCol="0" anchor="ctr">
            <a:normAutofit/>
          </a:bodyPr>
          <a:lstStyle>
            <a:lvl1pPr algn="ctr"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806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6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307" indent="0">
              <a:buNone/>
              <a:defRPr sz="1200"/>
            </a:lvl2pPr>
            <a:lvl3pPr marL="908607" indent="0">
              <a:buNone/>
              <a:defRPr sz="1000"/>
            </a:lvl3pPr>
            <a:lvl4pPr marL="1362914" indent="0">
              <a:buNone/>
              <a:defRPr sz="900"/>
            </a:lvl4pPr>
            <a:lvl5pPr marL="1817221" indent="0">
              <a:buNone/>
              <a:defRPr sz="900"/>
            </a:lvl5pPr>
            <a:lvl6pPr marL="2271522" indent="0">
              <a:buNone/>
              <a:defRPr sz="900"/>
            </a:lvl6pPr>
            <a:lvl7pPr marL="2725825" indent="0">
              <a:buNone/>
              <a:defRPr sz="900"/>
            </a:lvl7pPr>
            <a:lvl8pPr marL="3180136" indent="0">
              <a:buNone/>
              <a:defRPr sz="900"/>
            </a:lvl8pPr>
            <a:lvl9pPr marL="363443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811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307" indent="0">
              <a:buNone/>
              <a:defRPr sz="2800"/>
            </a:lvl2pPr>
            <a:lvl3pPr marL="908607" indent="0">
              <a:buNone/>
              <a:defRPr sz="2400"/>
            </a:lvl3pPr>
            <a:lvl4pPr marL="1362914" indent="0">
              <a:buNone/>
              <a:defRPr sz="2000"/>
            </a:lvl4pPr>
            <a:lvl5pPr marL="1817221" indent="0">
              <a:buNone/>
              <a:defRPr sz="2000"/>
            </a:lvl5pPr>
            <a:lvl6pPr marL="2271522" indent="0">
              <a:buNone/>
              <a:defRPr sz="2000"/>
            </a:lvl6pPr>
            <a:lvl7pPr marL="2725825" indent="0">
              <a:buNone/>
              <a:defRPr sz="2000"/>
            </a:lvl7pPr>
            <a:lvl8pPr marL="3180136" indent="0">
              <a:buNone/>
              <a:defRPr sz="2000"/>
            </a:lvl8pPr>
            <a:lvl9pPr marL="3634436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307" indent="0">
              <a:buNone/>
              <a:defRPr sz="1200"/>
            </a:lvl2pPr>
            <a:lvl3pPr marL="908607" indent="0">
              <a:buNone/>
              <a:defRPr sz="1000"/>
            </a:lvl3pPr>
            <a:lvl4pPr marL="1362914" indent="0">
              <a:buNone/>
              <a:defRPr sz="900"/>
            </a:lvl4pPr>
            <a:lvl5pPr marL="1817221" indent="0">
              <a:buNone/>
              <a:defRPr sz="900"/>
            </a:lvl5pPr>
            <a:lvl6pPr marL="2271522" indent="0">
              <a:buNone/>
              <a:defRPr sz="900"/>
            </a:lvl6pPr>
            <a:lvl7pPr marL="2725825" indent="0">
              <a:buNone/>
              <a:defRPr sz="900"/>
            </a:lvl7pPr>
            <a:lvl8pPr marL="3180136" indent="0">
              <a:buNone/>
              <a:defRPr sz="900"/>
            </a:lvl8pPr>
            <a:lvl9pPr marL="363443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882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1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147" indent="0">
              <a:buNone/>
              <a:defRPr sz="2800"/>
            </a:lvl2pPr>
            <a:lvl3pPr marL="908286" indent="0">
              <a:buNone/>
              <a:defRPr sz="2400"/>
            </a:lvl3pPr>
            <a:lvl4pPr marL="1362433" indent="0">
              <a:buNone/>
              <a:defRPr sz="2000"/>
            </a:lvl4pPr>
            <a:lvl5pPr marL="1816580" indent="0">
              <a:buNone/>
              <a:defRPr sz="2000"/>
            </a:lvl5pPr>
            <a:lvl6pPr marL="2270721" indent="0">
              <a:buNone/>
              <a:defRPr sz="2000"/>
            </a:lvl6pPr>
            <a:lvl7pPr marL="2724863" indent="0">
              <a:buNone/>
              <a:defRPr sz="2000"/>
            </a:lvl7pPr>
            <a:lvl8pPr marL="3179014" indent="0">
              <a:buNone/>
              <a:defRPr sz="2000"/>
            </a:lvl8pPr>
            <a:lvl9pPr marL="3633154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4147" indent="0">
              <a:buNone/>
              <a:defRPr sz="1200"/>
            </a:lvl2pPr>
            <a:lvl3pPr marL="908286" indent="0">
              <a:buNone/>
              <a:defRPr sz="1000"/>
            </a:lvl3pPr>
            <a:lvl4pPr marL="1362433" indent="0">
              <a:buNone/>
              <a:defRPr sz="900"/>
            </a:lvl4pPr>
            <a:lvl5pPr marL="1816580" indent="0">
              <a:buNone/>
              <a:defRPr sz="900"/>
            </a:lvl5pPr>
            <a:lvl6pPr marL="2270721" indent="0">
              <a:buNone/>
              <a:defRPr sz="900"/>
            </a:lvl6pPr>
            <a:lvl7pPr marL="2724863" indent="0">
              <a:buNone/>
              <a:defRPr sz="900"/>
            </a:lvl7pPr>
            <a:lvl8pPr marL="3179014" indent="0">
              <a:buNone/>
              <a:defRPr sz="900"/>
            </a:lvl8pPr>
            <a:lvl9pPr marL="36331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6A23B-E821-402A-BD84-3A42ADE10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843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28"/>
            <a:ext cx="9142642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363720"/>
            <a:ext cx="77724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4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7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2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1335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88" y="1914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6" y="1606902"/>
            <a:ext cx="7320689" cy="4829253"/>
          </a:xfrm>
        </p:spPr>
        <p:txBody>
          <a:bodyPr/>
          <a:lstStyle>
            <a:lvl1pPr marL="316900" indent="0">
              <a:buFontTx/>
              <a:buNone/>
              <a:defRPr b="1">
                <a:latin typeface="+mj-lt"/>
              </a:defRPr>
            </a:lvl1pPr>
            <a:lvl2pPr marL="314131" indent="2783">
              <a:defRPr>
                <a:latin typeface="+mj-lt"/>
              </a:defRPr>
            </a:lvl2pPr>
            <a:lvl3pPr marL="548004" indent="-226952">
              <a:tabLst/>
              <a:defRPr>
                <a:latin typeface="+mj-lt"/>
              </a:defRPr>
            </a:lvl3pPr>
            <a:lvl4pPr marL="0" indent="314131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5127081"/>
            <a:ext cx="923618" cy="376853"/>
          </a:xfrm>
          <a:prstGeom prst="rect">
            <a:avLst/>
          </a:prstGeom>
          <a:noFill/>
        </p:spPr>
        <p:txBody>
          <a:bodyPr wrap="square" lIns="79712" tIns="39857" rIns="79712" bIns="39857" rtlCol="0">
            <a:noAutofit/>
          </a:bodyPr>
          <a:lstStyle/>
          <a:p>
            <a:pPr defTabSz="909249" fontAlgn="auto">
              <a:spcBef>
                <a:spcPts val="0"/>
              </a:spcBef>
              <a:spcAft>
                <a:spcPts val="0"/>
              </a:spcAft>
            </a:pPr>
            <a:endParaRPr lang="ru-RU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501100"/>
            <a:ext cx="7337192" cy="1105803"/>
          </a:xfrm>
        </p:spPr>
        <p:txBody>
          <a:bodyPr/>
          <a:lstStyle>
            <a:lvl1pPr marL="0" marR="0" indent="0" defTabSz="9092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marL="0" marR="0" lvl="0" indent="0" defTabSz="9092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53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1" y="472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6" y="1606902"/>
            <a:ext cx="7320689" cy="4829253"/>
          </a:xfrm>
        </p:spPr>
        <p:txBody>
          <a:bodyPr/>
          <a:lstStyle>
            <a:lvl1pPr marL="316900" indent="0">
              <a:buFontTx/>
              <a:buNone/>
              <a:defRPr b="1">
                <a:latin typeface="+mj-lt"/>
              </a:defRPr>
            </a:lvl1pPr>
            <a:lvl2pPr marL="316900" indent="0">
              <a:defRPr>
                <a:latin typeface="+mj-lt"/>
              </a:defRPr>
            </a:lvl2pPr>
            <a:lvl3pPr marL="548004" indent="-226952">
              <a:defRPr>
                <a:latin typeface="+mj-lt"/>
              </a:defRPr>
            </a:lvl3pPr>
            <a:lvl4pPr marL="0" indent="314131">
              <a:defRPr>
                <a:latin typeface="+mj-lt"/>
              </a:defRPr>
            </a:lvl4pPr>
            <a:lvl5pPr marL="125100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501100"/>
            <a:ext cx="7337901" cy="1105803"/>
          </a:xfrm>
        </p:spPr>
        <p:txBody>
          <a:bodyPr/>
          <a:lstStyle>
            <a:lvl1pPr marL="0" marR="0" indent="0" defTabSz="9092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marL="0" marR="0" lvl="0" indent="0" defTabSz="9092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28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1" y="2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6" y="1012506"/>
            <a:ext cx="732068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6" y="3429720"/>
            <a:ext cx="7320689" cy="300640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6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92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38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31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77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2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70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462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88" y="1914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60" y="1606871"/>
            <a:ext cx="3644897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888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5" y="1606871"/>
            <a:ext cx="3674753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27" indent="0">
              <a:buNone/>
              <a:defRPr sz="2000" b="1"/>
            </a:lvl2pPr>
            <a:lvl3pPr marL="909249" indent="0">
              <a:buNone/>
              <a:defRPr sz="1800" b="1"/>
            </a:lvl3pPr>
            <a:lvl4pPr marL="1363876" indent="0">
              <a:buNone/>
              <a:defRPr sz="1600" b="1"/>
            </a:lvl4pPr>
            <a:lvl5pPr marL="1818504" indent="0">
              <a:buNone/>
              <a:defRPr sz="1600" b="1"/>
            </a:lvl5pPr>
            <a:lvl6pPr marL="2273126" indent="0">
              <a:buNone/>
              <a:defRPr sz="1600" b="1"/>
            </a:lvl6pPr>
            <a:lvl7pPr marL="2727750" indent="0">
              <a:buNone/>
              <a:defRPr sz="1600" b="1"/>
            </a:lvl7pPr>
            <a:lvl8pPr marL="3182380" indent="0">
              <a:buNone/>
              <a:defRPr sz="1600" b="1"/>
            </a:lvl8pPr>
            <a:lvl9pPr marL="36370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5" y="2174876"/>
            <a:ext cx="3674753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3" y="1606871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27" indent="0">
              <a:buNone/>
              <a:defRPr sz="2000" b="1"/>
            </a:lvl2pPr>
            <a:lvl3pPr marL="909249" indent="0">
              <a:buNone/>
              <a:defRPr sz="1800" b="1"/>
            </a:lvl3pPr>
            <a:lvl4pPr marL="1363876" indent="0">
              <a:buNone/>
              <a:defRPr sz="1600" b="1"/>
            </a:lvl4pPr>
            <a:lvl5pPr marL="1818504" indent="0">
              <a:buNone/>
              <a:defRPr sz="1600" b="1"/>
            </a:lvl5pPr>
            <a:lvl6pPr marL="2273126" indent="0">
              <a:buNone/>
              <a:defRPr sz="1600" b="1"/>
            </a:lvl6pPr>
            <a:lvl7pPr marL="2727750" indent="0">
              <a:buNone/>
              <a:defRPr sz="1600" b="1"/>
            </a:lvl7pPr>
            <a:lvl8pPr marL="3182380" indent="0">
              <a:buNone/>
              <a:defRPr sz="1600" b="1"/>
            </a:lvl8pPr>
            <a:lvl9pPr marL="36370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3" y="2188098"/>
            <a:ext cx="3587825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28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88" y="1914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23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5872591"/>
            <a:ext cx="567428" cy="653106"/>
          </a:xfrm>
          <a:prstGeom prst="rect">
            <a:avLst/>
          </a:prstGeom>
        </p:spPr>
        <p:txBody>
          <a:bodyPr vert="horz" lIns="90928" tIns="45464" rIns="90928" bIns="45464" rtlCol="0" anchor="ctr">
            <a:normAutofit/>
          </a:bodyPr>
          <a:lstStyle>
            <a:lvl1pPr algn="ctr"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339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627" indent="0">
              <a:buNone/>
              <a:defRPr sz="1200"/>
            </a:lvl2pPr>
            <a:lvl3pPr marL="909249" indent="0">
              <a:buNone/>
              <a:defRPr sz="1000"/>
            </a:lvl3pPr>
            <a:lvl4pPr marL="1363876" indent="0">
              <a:buNone/>
              <a:defRPr sz="900"/>
            </a:lvl4pPr>
            <a:lvl5pPr marL="1818504" indent="0">
              <a:buNone/>
              <a:defRPr sz="900"/>
            </a:lvl5pPr>
            <a:lvl6pPr marL="2273126" indent="0">
              <a:buNone/>
              <a:defRPr sz="900"/>
            </a:lvl6pPr>
            <a:lvl7pPr marL="2727750" indent="0">
              <a:buNone/>
              <a:defRPr sz="900"/>
            </a:lvl7pPr>
            <a:lvl8pPr marL="3182380" indent="0">
              <a:buNone/>
              <a:defRPr sz="900"/>
            </a:lvl8pPr>
            <a:lvl9pPr marL="36370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" y="3"/>
            <a:ext cx="914241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13" y="488951"/>
            <a:ext cx="73437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0" tIns="45400" rIns="90800" bIns="454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816013" y="1600238"/>
            <a:ext cx="734377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0" tIns="45400" rIns="90800" bIns="45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 bwMode="auto">
          <a:xfrm>
            <a:off x="8324850" y="6042025"/>
            <a:ext cx="619125" cy="631825"/>
          </a:xfrm>
          <a:prstGeom prst="rect">
            <a:avLst/>
          </a:prstGeom>
          <a:extLst/>
        </p:spPr>
        <p:txBody>
          <a:bodyPr vert="horz" wrap="square" lIns="90800" tIns="45400" rIns="90800" bIns="4540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2097"/>
              </a:lnSpc>
              <a:buFontTx/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69B7469-35A3-4413-AE57-600B2F5D5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29" r:id="rId2"/>
    <p:sldLayoutId id="2147483928" r:id="rId3"/>
    <p:sldLayoutId id="2147483927" r:id="rId4"/>
    <p:sldLayoutId id="2147483926" r:id="rId5"/>
    <p:sldLayoutId id="2147483925" r:id="rId6"/>
    <p:sldLayoutId id="2147483924" r:id="rId7"/>
    <p:sldLayoutId id="2147483923" r:id="rId8"/>
    <p:sldLayoutId id="2147483922" r:id="rId9"/>
    <p:sldLayoutId id="2147483921" r:id="rId10"/>
    <p:sldLayoutId id="2147483920" r:id="rId11"/>
  </p:sldLayoutIdLst>
  <p:transition spd="slow">
    <p:pull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54147"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908286"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362433"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816580"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6949" indent="-316949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3200">
          <a:solidFill>
            <a:srgbClr val="005AA9"/>
          </a:solidFill>
          <a:latin typeface="+mn-lt"/>
          <a:ea typeface="+mn-ea"/>
          <a:cs typeface="+mn-cs"/>
        </a:defRPr>
      </a:lvl1pPr>
      <a:lvl2pPr marL="316949" indent="1371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rgbClr val="504F53"/>
          </a:solidFill>
          <a:latin typeface="+mn-lt"/>
        </a:defRPr>
      </a:lvl2pPr>
      <a:lvl3pPr marL="621293" indent="-2270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>
          <a:solidFill>
            <a:srgbClr val="504F53"/>
          </a:solidFill>
          <a:latin typeface="+mn-lt"/>
        </a:defRPr>
      </a:lvl3pPr>
      <a:lvl4pPr marL="1589508" indent="-1275702" algn="just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charset="0"/>
        <a:buChar char="–"/>
        <a:defRPr sz="1400">
          <a:solidFill>
            <a:srgbClr val="504F53"/>
          </a:solidFill>
          <a:latin typeface="+mn-lt"/>
        </a:defRPr>
      </a:lvl4pPr>
      <a:lvl5pPr marL="1247330" indent="569258" algn="l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charset="0"/>
        <a:buChar char="»"/>
        <a:defRPr sz="1200">
          <a:solidFill>
            <a:srgbClr val="8D8C90"/>
          </a:solidFill>
          <a:latin typeface="+mn-lt"/>
        </a:defRPr>
      </a:lvl5pPr>
      <a:lvl6pPr marL="1701464" indent="569258" algn="l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defRPr sz="1200">
          <a:solidFill>
            <a:srgbClr val="8D8C90"/>
          </a:solidFill>
          <a:latin typeface="+mn-lt"/>
        </a:defRPr>
      </a:lvl6pPr>
      <a:lvl7pPr marL="2155608" indent="569258" algn="l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defRPr sz="1200">
          <a:solidFill>
            <a:srgbClr val="8D8C90"/>
          </a:solidFill>
          <a:latin typeface="+mn-lt"/>
        </a:defRPr>
      </a:lvl7pPr>
      <a:lvl8pPr marL="2609754" indent="569258" algn="l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defRPr sz="1200">
          <a:solidFill>
            <a:srgbClr val="8D8C90"/>
          </a:solidFill>
          <a:latin typeface="+mn-lt"/>
        </a:defRPr>
      </a:lvl8pPr>
      <a:lvl9pPr marL="3063899" indent="569258" algn="l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defRPr sz="12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147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286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433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580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721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863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9014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3154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lumMod val="91000"/>
              </a:srgbClr>
            </a:gs>
            <a:gs pos="36000">
              <a:srgbClr val="005AA9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73" y="490026"/>
            <a:ext cx="7343873" cy="1110281"/>
          </a:xfrm>
          <a:prstGeom prst="rect">
            <a:avLst/>
          </a:prstGeom>
        </p:spPr>
        <p:txBody>
          <a:bodyPr vert="horz" lIns="91104" tIns="45552" rIns="91104" bIns="45552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73" y="1600200"/>
            <a:ext cx="7343873" cy="4835924"/>
          </a:xfrm>
          <a:prstGeom prst="rect">
            <a:avLst/>
          </a:prstGeom>
        </p:spPr>
        <p:txBody>
          <a:bodyPr vert="horz" lIns="91104" tIns="45552" rIns="91104" bIns="45552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71"/>
            <a:ext cx="2133600" cy="365125"/>
          </a:xfrm>
          <a:prstGeom prst="rect">
            <a:avLst/>
          </a:prstGeom>
        </p:spPr>
        <p:txBody>
          <a:bodyPr vert="horz" lIns="91104" tIns="45552" rIns="91104" bIns="455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017"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71"/>
            <a:ext cx="2895600" cy="365125"/>
          </a:xfrm>
          <a:prstGeom prst="rect">
            <a:avLst/>
          </a:prstGeom>
        </p:spPr>
        <p:txBody>
          <a:bodyPr vert="horz" lIns="91104" tIns="45552" rIns="91104" bIns="455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017"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4" y="6041425"/>
            <a:ext cx="619711" cy="631834"/>
          </a:xfrm>
          <a:prstGeom prst="rect">
            <a:avLst/>
          </a:prstGeom>
        </p:spPr>
        <p:txBody>
          <a:bodyPr vert="horz" lIns="91104" tIns="45552" rIns="91104" bIns="45552" rtlCol="0" anchor="ctr">
            <a:normAutofit/>
          </a:bodyPr>
          <a:lstStyle>
            <a:lvl1pPr algn="ctr">
              <a:lnSpc>
                <a:spcPts val="2104"/>
              </a:lnSpc>
              <a:defRPr sz="2400">
                <a:solidFill>
                  <a:schemeClr val="bg1"/>
                </a:solidFill>
              </a:defRPr>
            </a:lvl1pPr>
          </a:lstStyle>
          <a:p>
            <a:pPr defTabSz="911017" fontAlgn="auto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b="0" smtClean="0">
                <a:solidFill>
                  <a:prstClr val="white"/>
                </a:solidFill>
                <a:latin typeface="Calibri"/>
              </a:rPr>
              <a:pPr defTabSz="91101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48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hf hdr="0" ftr="0" dt="0"/>
  <p:txStyles>
    <p:titleStyle>
      <a:lvl1pPr algn="l" defTabSz="911017" rtl="0" eaLnBrk="1" latinLnBrk="0" hangingPunct="1">
        <a:lnSpc>
          <a:spcPts val="4553"/>
        </a:lnSpc>
        <a:spcBef>
          <a:spcPct val="0"/>
        </a:spcBef>
        <a:buNone/>
        <a:defRPr sz="37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17516" indent="0" algn="l" defTabSz="911017" rtl="0" eaLnBrk="1" latinLnBrk="0" hangingPunct="1">
        <a:spcBef>
          <a:spcPct val="20000"/>
        </a:spcBef>
        <a:buFont typeface="+mj-lt"/>
        <a:buNone/>
        <a:defRPr sz="3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17516" indent="0" algn="l" defTabSz="911017" rtl="0" eaLnBrk="1" latinLnBrk="0" hangingPunct="1">
        <a:spcBef>
          <a:spcPct val="20000"/>
        </a:spcBef>
        <a:buFont typeface="Arial" pitchFamily="34" charset="0"/>
        <a:buNone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22560" indent="-227392" algn="l" defTabSz="911017" rtl="0" eaLnBrk="1" latinLnBrk="0" hangingPunct="1">
        <a:spcBef>
          <a:spcPct val="20000"/>
        </a:spcBef>
        <a:buFont typeface="Arial" pitchFamily="34" charset="0"/>
        <a:buChar char="•"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14743" algn="just" defTabSz="911017" rtl="0" eaLnBrk="1" latinLnBrk="0" hangingPunct="1">
        <a:lnSpc>
          <a:spcPts val="1578"/>
        </a:lnSpc>
        <a:spcBef>
          <a:spcPts val="351"/>
        </a:spcBef>
        <a:buFont typeface="Arial" pitchFamily="34" charset="0"/>
        <a:buNone/>
        <a:tabLst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253436" indent="0" algn="l" defTabSz="911017" rtl="0" eaLnBrk="1" latinLnBrk="0" hangingPunct="1">
        <a:lnSpc>
          <a:spcPts val="1578"/>
        </a:lnSpc>
        <a:spcBef>
          <a:spcPts val="351"/>
        </a:spcBef>
        <a:buFont typeface="Arial" pitchFamily="34" charset="0"/>
        <a:buNone/>
        <a:defRPr sz="12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505299" indent="-227754" algn="l" defTabSz="911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807" indent="-227754" algn="l" defTabSz="911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317" indent="-227754" algn="l" defTabSz="911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826" indent="-227754" algn="l" defTabSz="9110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1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510" algn="l" defTabSz="911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017" algn="l" defTabSz="911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527" algn="l" defTabSz="911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7" algn="l" defTabSz="911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543" algn="l" defTabSz="911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052" algn="l" defTabSz="911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562" algn="l" defTabSz="911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4070" algn="l" defTabSz="9110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55" y="489553"/>
            <a:ext cx="7343979" cy="111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6" tIns="45648" rIns="91296" bIns="456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855" y="1599681"/>
            <a:ext cx="7343979" cy="483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6" tIns="45648" rIns="91296" bIns="456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6356941"/>
            <a:ext cx="2133962" cy="364281"/>
          </a:xfrm>
          <a:prstGeom prst="rect">
            <a:avLst/>
          </a:prstGeom>
        </p:spPr>
        <p:txBody>
          <a:bodyPr vert="horz" wrap="square" lIns="91296" tIns="45648" rIns="91296" bIns="45648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2890">
              <a:defRPr/>
            </a:pPr>
            <a:fld id="{CEF9222E-A6AB-4EAE-B89C-04FB356A9EFB}" type="datetime1">
              <a:rPr lang="ru-RU" b="0" smtClean="0"/>
              <a:pPr defTabSz="912890">
                <a:defRPr/>
              </a:pPr>
              <a:t>03.06.2019</a:t>
            </a:fld>
            <a:endParaRPr lang="ru-RU" b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575" y="6356941"/>
            <a:ext cx="2896867" cy="364281"/>
          </a:xfrm>
          <a:prstGeom prst="rect">
            <a:avLst/>
          </a:prstGeom>
        </p:spPr>
        <p:txBody>
          <a:bodyPr vert="horz" wrap="square" lIns="91296" tIns="45648" rIns="91296" bIns="4564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2890">
              <a:defRPr/>
            </a:pPr>
            <a:endParaRPr lang="ru-RU" b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6041609"/>
            <a:ext cx="620370" cy="632094"/>
          </a:xfrm>
          <a:prstGeom prst="rect">
            <a:avLst/>
          </a:prstGeom>
        </p:spPr>
        <p:txBody>
          <a:bodyPr vert="horz" lIns="91296" tIns="45648" rIns="91296" bIns="45648" rtlCol="0" anchor="ctr">
            <a:normAutofit/>
          </a:bodyPr>
          <a:lstStyle>
            <a:lvl1pPr algn="ctr" defTabSz="912949" fontAlgn="auto">
              <a:lnSpc>
                <a:spcPts val="2104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A12B565-DA26-4E0B-93E1-7E929A398801}" type="slidenum">
              <a:rPr lang="ru-RU" b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1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ransition spd="slow"/>
  <p:hf hdr="0" ftr="0" dt="0"/>
  <p:txStyles>
    <p:titleStyle>
      <a:lvl1pPr algn="l" defTabSz="912890" rtl="0" eaLnBrk="0" fontAlgn="base" hangingPunct="0">
        <a:lnSpc>
          <a:spcPts val="4553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12890" rtl="0" eaLnBrk="0" fontAlgn="base" hangingPunct="0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12890" rtl="0" eaLnBrk="0" fontAlgn="base" hangingPunct="0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12890" rtl="0" eaLnBrk="0" fontAlgn="base" hangingPunct="0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12890" rtl="0" eaLnBrk="0" fontAlgn="base" hangingPunct="0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00170" algn="l" defTabSz="912890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800337" algn="l" defTabSz="912890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200511" algn="l" defTabSz="912890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600680" algn="l" defTabSz="912890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8191" indent="-318191" algn="l" defTabSz="912890" rtl="0" eaLnBrk="0" fontAlgn="base" hangingPunct="0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8191" indent="81983" algn="l" defTabSz="91289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23879" indent="-227875" algn="l" defTabSz="91289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marL="1400597" indent="-1085182" algn="just" defTabSz="912890" rtl="0" eaLnBrk="0" fontAlgn="base" hangingPunct="0">
        <a:lnSpc>
          <a:spcPts val="1578"/>
        </a:lnSpc>
        <a:spcBef>
          <a:spcPts val="351"/>
        </a:spcBef>
        <a:spcAft>
          <a:spcPct val="0"/>
        </a:spcAft>
        <a:buFont typeface="Arial" pitchFamily="34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56091" indent="344592" algn="l" defTabSz="912890" rtl="0" eaLnBrk="0" fontAlgn="base" hangingPunct="0">
        <a:lnSpc>
          <a:spcPts val="1578"/>
        </a:lnSpc>
        <a:spcBef>
          <a:spcPts val="351"/>
        </a:spcBef>
        <a:spcAft>
          <a:spcPct val="0"/>
        </a:spcAft>
        <a:buFont typeface="Arial" pitchFamily="34" charset="0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510609" indent="-228237" algn="l" defTabSz="9129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83" indent="-228237" algn="l" defTabSz="9129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60" indent="-228237" algn="l" defTabSz="9129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033" indent="-228237" algn="l" defTabSz="9129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4" algn="l" defTabSz="912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9" algn="l" defTabSz="912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23" algn="l" defTabSz="912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9" algn="l" defTabSz="912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71" algn="l" defTabSz="912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48" algn="l" defTabSz="912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2" algn="l" defTabSz="912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94" algn="l" defTabSz="912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48" y="489550"/>
            <a:ext cx="7343979" cy="111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848" y="1599674"/>
            <a:ext cx="7343979" cy="483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6356934"/>
            <a:ext cx="2133962" cy="364281"/>
          </a:xfrm>
          <a:prstGeom prst="rect">
            <a:avLst/>
          </a:prstGeom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018">
              <a:defRPr/>
            </a:pPr>
            <a:fld id="{CEF9222E-A6AB-4EAE-B89C-04FB356A9EFB}" type="datetime1">
              <a:rPr lang="ru-RU" b="0"/>
              <a:pPr defTabSz="914018">
                <a:defRPr/>
              </a:pPr>
              <a:t>03.06.2019</a:t>
            </a:fld>
            <a:endParaRPr lang="ru-RU" b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568" y="6356934"/>
            <a:ext cx="2896867" cy="364281"/>
          </a:xfrm>
          <a:prstGeom prst="rect">
            <a:avLst/>
          </a:prstGeom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018">
              <a:defRPr/>
            </a:pPr>
            <a:endParaRPr lang="ru-RU" b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6041607"/>
            <a:ext cx="620370" cy="632094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>
            <a:lvl1pPr algn="ctr" defTabSz="914077" fontAlgn="auto">
              <a:lnSpc>
                <a:spcPts val="2104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A12B565-DA26-4E0B-93E1-7E929A398801}" type="slidenum">
              <a:rPr lang="ru-RU" b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b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6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ransition spd="slow"/>
  <p:hf hdr="0" ftr="0" dt="0"/>
  <p:txStyles>
    <p:titleStyle>
      <a:lvl1pPr algn="l" defTabSz="914018" rtl="0" eaLnBrk="0" fontAlgn="base" hangingPunct="0">
        <a:lnSpc>
          <a:spcPts val="4557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14018" rtl="0" eaLnBrk="0" fontAlgn="base" hangingPunct="0">
        <a:lnSpc>
          <a:spcPts val="4557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14018" rtl="0" eaLnBrk="0" fontAlgn="base" hangingPunct="0">
        <a:lnSpc>
          <a:spcPts val="4557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14018" rtl="0" eaLnBrk="0" fontAlgn="base" hangingPunct="0">
        <a:lnSpc>
          <a:spcPts val="4557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14018" rtl="0" eaLnBrk="0" fontAlgn="base" hangingPunct="0">
        <a:lnSpc>
          <a:spcPts val="4557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00666" algn="l" defTabSz="914018" rtl="0" fontAlgn="base">
        <a:lnSpc>
          <a:spcPts val="4557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801330" algn="l" defTabSz="914018" rtl="0" fontAlgn="base">
        <a:lnSpc>
          <a:spcPts val="4557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201995" algn="l" defTabSz="914018" rtl="0" fontAlgn="base">
        <a:lnSpc>
          <a:spcPts val="4557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602660" algn="l" defTabSz="914018" rtl="0" fontAlgn="base">
        <a:lnSpc>
          <a:spcPts val="4557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8585" indent="-318585" algn="l" defTabSz="914018" rtl="0" eaLnBrk="0" fontAlgn="base" hangingPunct="0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8585" indent="82082" algn="l" defTabSz="914018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24649" indent="-228156" algn="l" defTabSz="91401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marL="1402327" indent="-1086526" algn="just" defTabSz="914018" rtl="0" eaLnBrk="0" fontAlgn="base" hangingPunct="0">
        <a:lnSpc>
          <a:spcPts val="1578"/>
        </a:lnSpc>
        <a:spcBef>
          <a:spcPts val="351"/>
        </a:spcBef>
        <a:spcAft>
          <a:spcPct val="0"/>
        </a:spcAft>
        <a:buFont typeface="Arial" pitchFamily="34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643" indent="345017" algn="l" defTabSz="914018" rtl="0" eaLnBrk="0" fontAlgn="base" hangingPunct="0">
        <a:lnSpc>
          <a:spcPts val="1578"/>
        </a:lnSpc>
        <a:spcBef>
          <a:spcPts val="351"/>
        </a:spcBef>
        <a:spcAft>
          <a:spcPct val="0"/>
        </a:spcAft>
        <a:buFont typeface="Arial" pitchFamily="34" charset="0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513713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0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0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9" indent="-228519" algn="l" defTabSz="9140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13" y="488951"/>
            <a:ext cx="73437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0" tIns="45400" rIns="90800" bIns="454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3731" name="Текст 2"/>
          <p:cNvSpPr>
            <a:spLocks noGrp="1"/>
          </p:cNvSpPr>
          <p:nvPr>
            <p:ph type="body" idx="1"/>
          </p:nvPr>
        </p:nvSpPr>
        <p:spPr bwMode="auto">
          <a:xfrm>
            <a:off x="816013" y="1600238"/>
            <a:ext cx="734377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0" tIns="45400" rIns="90800" bIns="45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1" y="6356388"/>
            <a:ext cx="2133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800" tIns="45400" rIns="90800" bIns="45400" numCol="1" anchor="ctr" anchorCtr="0" compatLnSpc="1">
            <a:prstTxWarp prst="textNoShape">
              <a:avLst/>
            </a:prstTxWarp>
          </a:bodyPr>
          <a:lstStyle>
            <a:lvl1pPr algn="l" defTabSz="908286">
              <a:buFontTx/>
              <a:buNone/>
              <a:defRPr sz="1200" b="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3" y="6356388"/>
            <a:ext cx="28956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800" tIns="45400" rIns="90800" bIns="45400" numCol="1" anchor="ctr" anchorCtr="0" compatLnSpc="1">
            <a:prstTxWarp prst="textNoShape">
              <a:avLst/>
            </a:prstTxWarp>
          </a:bodyPr>
          <a:lstStyle>
            <a:lvl1pPr algn="ctr" defTabSz="908286">
              <a:buFontTx/>
              <a:buNone/>
              <a:defRPr sz="1200" b="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324850" y="6042025"/>
            <a:ext cx="619125" cy="6318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0800" tIns="45400" rIns="90800" bIns="45400" numCol="1" anchor="ctr" anchorCtr="0" compatLnSpc="1">
            <a:prstTxWarp prst="textNoShape">
              <a:avLst/>
            </a:prstTxWarp>
          </a:bodyPr>
          <a:lstStyle>
            <a:lvl1pPr algn="ctr" defTabSz="908286">
              <a:lnSpc>
                <a:spcPts val="2097"/>
              </a:lnSpc>
              <a:buFontTx/>
              <a:buNone/>
              <a:defRPr sz="2400" b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804111-86BB-4DCE-9326-83436D53B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0" r:id="rId2"/>
    <p:sldLayoutId id="2147483939" r:id="rId3"/>
    <p:sldLayoutId id="2147483938" r:id="rId4"/>
    <p:sldLayoutId id="2147483937" r:id="rId5"/>
    <p:sldLayoutId id="2147483936" r:id="rId6"/>
    <p:sldLayoutId id="2147483935" r:id="rId7"/>
    <p:sldLayoutId id="2147483934" r:id="rId8"/>
    <p:sldLayoutId id="2147483933" r:id="rId9"/>
    <p:sldLayoutId id="2147483932" r:id="rId10"/>
    <p:sldLayoutId id="2147483931" r:id="rId11"/>
  </p:sldLayoutIdLst>
  <p:hf hdr="0" ftr="0" dt="0"/>
  <p:txStyles>
    <p:titleStyle>
      <a:lvl1pPr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54147"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908286"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362433"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816580"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6949" indent="-316949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3200">
          <a:solidFill>
            <a:srgbClr val="005AA9"/>
          </a:solidFill>
          <a:latin typeface="+mn-lt"/>
          <a:ea typeface="+mn-ea"/>
          <a:cs typeface="+mn-cs"/>
        </a:defRPr>
      </a:lvl1pPr>
      <a:lvl2pPr marL="316949" indent="1371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rgbClr val="504F53"/>
          </a:solidFill>
          <a:latin typeface="+mn-lt"/>
        </a:defRPr>
      </a:lvl2pPr>
      <a:lvl3pPr marL="621293" indent="-2270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>
          <a:solidFill>
            <a:srgbClr val="504F53"/>
          </a:solidFill>
          <a:latin typeface="+mn-lt"/>
        </a:defRPr>
      </a:lvl3pPr>
      <a:lvl4pPr marL="1589508" indent="-1275702" algn="just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charset="0"/>
        <a:buChar char="–"/>
        <a:defRPr sz="1400">
          <a:solidFill>
            <a:srgbClr val="504F53"/>
          </a:solidFill>
          <a:latin typeface="+mn-lt"/>
        </a:defRPr>
      </a:lvl4pPr>
      <a:lvl5pPr marL="1247330" indent="569258" algn="l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charset="0"/>
        <a:buChar char="»"/>
        <a:defRPr sz="1200">
          <a:solidFill>
            <a:srgbClr val="8D8C90"/>
          </a:solidFill>
          <a:latin typeface="+mn-lt"/>
        </a:defRPr>
      </a:lvl5pPr>
      <a:lvl6pPr marL="1701464" indent="569258" algn="l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defRPr sz="1200">
          <a:solidFill>
            <a:srgbClr val="8D8C90"/>
          </a:solidFill>
          <a:latin typeface="+mn-lt"/>
        </a:defRPr>
      </a:lvl6pPr>
      <a:lvl7pPr marL="2155608" indent="569258" algn="l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defRPr sz="1200">
          <a:solidFill>
            <a:srgbClr val="8D8C90"/>
          </a:solidFill>
          <a:latin typeface="+mn-lt"/>
        </a:defRPr>
      </a:lvl7pPr>
      <a:lvl8pPr marL="2609754" indent="569258" algn="l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defRPr sz="1200">
          <a:solidFill>
            <a:srgbClr val="8D8C90"/>
          </a:solidFill>
          <a:latin typeface="+mn-lt"/>
        </a:defRPr>
      </a:lvl8pPr>
      <a:lvl9pPr marL="3063899" indent="569258" algn="l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defRPr sz="12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147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286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433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580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721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863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9014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3154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13" y="488951"/>
            <a:ext cx="73437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0" tIns="45400" rIns="90800" bIns="454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4" name="Текст 2"/>
          <p:cNvSpPr>
            <a:spLocks noGrp="1"/>
          </p:cNvSpPr>
          <p:nvPr>
            <p:ph type="body" idx="1"/>
          </p:nvPr>
        </p:nvSpPr>
        <p:spPr bwMode="auto">
          <a:xfrm>
            <a:off x="816013" y="1600238"/>
            <a:ext cx="734377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0" tIns="45400" rIns="90800" bIns="45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4"/>
          </p:nvPr>
        </p:nvSpPr>
        <p:spPr bwMode="auto">
          <a:xfrm>
            <a:off x="8324850" y="6042025"/>
            <a:ext cx="619125" cy="631825"/>
          </a:xfrm>
          <a:prstGeom prst="rect">
            <a:avLst/>
          </a:prstGeom>
          <a:extLst/>
        </p:spPr>
        <p:txBody>
          <a:bodyPr vert="horz" wrap="square" lIns="90800" tIns="45400" rIns="90800" bIns="4540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2097"/>
              </a:lnSpc>
              <a:buFontTx/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420A111-2C48-44C2-8216-3C8E22DF3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1" r:id="rId2"/>
    <p:sldLayoutId id="2147483950" r:id="rId3"/>
    <p:sldLayoutId id="2147483949" r:id="rId4"/>
    <p:sldLayoutId id="2147483948" r:id="rId5"/>
    <p:sldLayoutId id="2147483947" r:id="rId6"/>
    <p:sldLayoutId id="2147483946" r:id="rId7"/>
    <p:sldLayoutId id="2147483945" r:id="rId8"/>
    <p:sldLayoutId id="2147483944" r:id="rId9"/>
    <p:sldLayoutId id="2147483943" r:id="rId10"/>
    <p:sldLayoutId id="2147483942" r:id="rId11"/>
  </p:sldLayoutIdLst>
  <p:hf hdr="0" ftr="0" dt="0"/>
  <p:txStyles>
    <p:titleStyle>
      <a:lvl1pPr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54147"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908286"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362433"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816580"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6949" indent="-316949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3200">
          <a:solidFill>
            <a:srgbClr val="005AA9"/>
          </a:solidFill>
          <a:latin typeface="+mn-lt"/>
          <a:ea typeface="+mn-ea"/>
          <a:cs typeface="+mn-cs"/>
        </a:defRPr>
      </a:lvl1pPr>
      <a:lvl2pPr marL="316949" indent="1371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rgbClr val="504F53"/>
          </a:solidFill>
          <a:latin typeface="+mn-lt"/>
        </a:defRPr>
      </a:lvl2pPr>
      <a:lvl3pPr marL="621293" indent="-2270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>
          <a:solidFill>
            <a:srgbClr val="504F53"/>
          </a:solidFill>
          <a:latin typeface="+mn-lt"/>
        </a:defRPr>
      </a:lvl3pPr>
      <a:lvl4pPr marL="1589508" indent="-1275702" algn="just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charset="0"/>
        <a:buChar char="–"/>
        <a:defRPr sz="1400">
          <a:solidFill>
            <a:srgbClr val="504F53"/>
          </a:solidFill>
          <a:latin typeface="+mn-lt"/>
        </a:defRPr>
      </a:lvl4pPr>
      <a:lvl5pPr marL="1247330" indent="569258" algn="l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charset="0"/>
        <a:buChar char="»"/>
        <a:defRPr sz="1200">
          <a:solidFill>
            <a:srgbClr val="8D8C90"/>
          </a:solidFill>
          <a:latin typeface="+mn-lt"/>
        </a:defRPr>
      </a:lvl5pPr>
      <a:lvl6pPr marL="1701464" indent="569258" algn="l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defRPr sz="1200">
          <a:solidFill>
            <a:srgbClr val="8D8C90"/>
          </a:solidFill>
          <a:latin typeface="+mn-lt"/>
        </a:defRPr>
      </a:lvl6pPr>
      <a:lvl7pPr marL="2155608" indent="569258" algn="l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defRPr sz="1200">
          <a:solidFill>
            <a:srgbClr val="8D8C90"/>
          </a:solidFill>
          <a:latin typeface="+mn-lt"/>
        </a:defRPr>
      </a:lvl7pPr>
      <a:lvl8pPr marL="2609754" indent="569258" algn="l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defRPr sz="1200">
          <a:solidFill>
            <a:srgbClr val="8D8C90"/>
          </a:solidFill>
          <a:latin typeface="+mn-lt"/>
        </a:defRPr>
      </a:lvl8pPr>
      <a:lvl9pPr marL="3063899" indent="569258" algn="l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defRPr sz="12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147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286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433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580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721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863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9014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3154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13" y="488951"/>
            <a:ext cx="73437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0" tIns="45400" rIns="90800" bIns="454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2" name="Текст 2"/>
          <p:cNvSpPr>
            <a:spLocks noGrp="1"/>
          </p:cNvSpPr>
          <p:nvPr>
            <p:ph type="body" idx="1"/>
          </p:nvPr>
        </p:nvSpPr>
        <p:spPr bwMode="auto">
          <a:xfrm>
            <a:off x="816013" y="1600238"/>
            <a:ext cx="734377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0" tIns="45400" rIns="90800" bIns="45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Дата 10"/>
          <p:cNvSpPr>
            <a:spLocks noGrp="1"/>
          </p:cNvSpPr>
          <p:nvPr>
            <p:ph type="dt" sz="half" idx="2"/>
          </p:nvPr>
        </p:nvSpPr>
        <p:spPr bwMode="auto">
          <a:xfrm>
            <a:off x="457201" y="6356388"/>
            <a:ext cx="2133600" cy="365125"/>
          </a:xfrm>
          <a:prstGeom prst="rect">
            <a:avLst/>
          </a:prstGeom>
          <a:extLst/>
        </p:spPr>
        <p:txBody>
          <a:bodyPr vert="horz" wrap="square" lIns="90800" tIns="45400" rIns="90800" bIns="45400" numCol="1" anchor="ctr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 b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1"/>
          <p:cNvSpPr>
            <a:spLocks noGrp="1"/>
          </p:cNvSpPr>
          <p:nvPr>
            <p:ph type="sldNum" sz="quarter" idx="4"/>
          </p:nvPr>
        </p:nvSpPr>
        <p:spPr bwMode="auto">
          <a:xfrm>
            <a:off x="8324850" y="6042025"/>
            <a:ext cx="619125" cy="631825"/>
          </a:xfrm>
          <a:prstGeom prst="rect">
            <a:avLst/>
          </a:prstGeom>
          <a:extLst/>
        </p:spPr>
        <p:txBody>
          <a:bodyPr vert="horz" wrap="square" lIns="90800" tIns="45400" rIns="90800" bIns="4540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2097"/>
              </a:lnSpc>
              <a:buFontTx/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5CFB249-048B-4440-8CEA-B53596159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2"/>
          <p:cNvSpPr>
            <a:spLocks noGrp="1"/>
          </p:cNvSpPr>
          <p:nvPr>
            <p:ph type="ftr" sz="quarter" idx="3"/>
          </p:nvPr>
        </p:nvSpPr>
        <p:spPr bwMode="auto">
          <a:xfrm>
            <a:off x="3124203" y="6356388"/>
            <a:ext cx="2895600" cy="365125"/>
          </a:xfrm>
          <a:prstGeom prst="rect">
            <a:avLst/>
          </a:prstGeom>
          <a:extLst/>
        </p:spPr>
        <p:txBody>
          <a:bodyPr vert="horz" wrap="square" lIns="90800" tIns="45400" rIns="90800" bIns="45400" numCol="1" anchor="ctr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 b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2" r:id="rId2"/>
    <p:sldLayoutId id="2147483961" r:id="rId3"/>
    <p:sldLayoutId id="2147483960" r:id="rId4"/>
    <p:sldLayoutId id="2147483959" r:id="rId5"/>
    <p:sldLayoutId id="2147483958" r:id="rId6"/>
    <p:sldLayoutId id="2147483957" r:id="rId7"/>
    <p:sldLayoutId id="2147483956" r:id="rId8"/>
    <p:sldLayoutId id="2147483955" r:id="rId9"/>
    <p:sldLayoutId id="2147483954" r:id="rId10"/>
    <p:sldLayoutId id="2147483953" r:id="rId11"/>
  </p:sldLayoutIdLst>
  <p:hf hdr="0" ftr="0" dt="0"/>
  <p:txStyles>
    <p:titleStyle>
      <a:lvl1pPr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54147"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908286"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362433"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816580"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6949" indent="-316949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3200">
          <a:solidFill>
            <a:srgbClr val="005AA9"/>
          </a:solidFill>
          <a:latin typeface="+mn-lt"/>
          <a:ea typeface="+mn-ea"/>
          <a:cs typeface="+mn-cs"/>
        </a:defRPr>
      </a:lvl1pPr>
      <a:lvl2pPr marL="316949" indent="1371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rgbClr val="504F53"/>
          </a:solidFill>
          <a:latin typeface="+mn-lt"/>
        </a:defRPr>
      </a:lvl2pPr>
      <a:lvl3pPr marL="621293" indent="-2270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>
          <a:solidFill>
            <a:srgbClr val="504F53"/>
          </a:solidFill>
          <a:latin typeface="+mn-lt"/>
        </a:defRPr>
      </a:lvl3pPr>
      <a:lvl4pPr marL="1589508" indent="-1275702" algn="just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charset="0"/>
        <a:buChar char="–"/>
        <a:defRPr sz="1400">
          <a:solidFill>
            <a:srgbClr val="504F53"/>
          </a:solidFill>
          <a:latin typeface="+mn-lt"/>
        </a:defRPr>
      </a:lvl4pPr>
      <a:lvl5pPr marL="1247330" indent="569258" algn="l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charset="0"/>
        <a:buChar char="»"/>
        <a:defRPr sz="1200">
          <a:solidFill>
            <a:srgbClr val="8D8C90"/>
          </a:solidFill>
          <a:latin typeface="+mn-lt"/>
        </a:defRPr>
      </a:lvl5pPr>
      <a:lvl6pPr marL="1701464" indent="569258" algn="l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defRPr sz="1200">
          <a:solidFill>
            <a:srgbClr val="8D8C90"/>
          </a:solidFill>
          <a:latin typeface="+mn-lt"/>
        </a:defRPr>
      </a:lvl6pPr>
      <a:lvl7pPr marL="2155608" indent="569258" algn="l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defRPr sz="1200">
          <a:solidFill>
            <a:srgbClr val="8D8C90"/>
          </a:solidFill>
          <a:latin typeface="+mn-lt"/>
        </a:defRPr>
      </a:lvl7pPr>
      <a:lvl8pPr marL="2609754" indent="569258" algn="l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defRPr sz="1200">
          <a:solidFill>
            <a:srgbClr val="8D8C90"/>
          </a:solidFill>
          <a:latin typeface="+mn-lt"/>
        </a:defRPr>
      </a:lvl8pPr>
      <a:lvl9pPr marL="3063899" indent="569258" algn="l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defRPr sz="12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147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286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433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580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721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863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9014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3154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13" y="488951"/>
            <a:ext cx="73437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0" tIns="45400" rIns="90800" bIns="454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Текст 2"/>
          <p:cNvSpPr>
            <a:spLocks noGrp="1"/>
          </p:cNvSpPr>
          <p:nvPr>
            <p:ph type="body" idx="1"/>
          </p:nvPr>
        </p:nvSpPr>
        <p:spPr bwMode="auto">
          <a:xfrm>
            <a:off x="816013" y="1600238"/>
            <a:ext cx="734377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0" tIns="45400" rIns="90800" bIns="45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1"/>
          <p:cNvSpPr>
            <a:spLocks noGrp="1"/>
          </p:cNvSpPr>
          <p:nvPr>
            <p:ph type="dt" sz="half" idx="2"/>
          </p:nvPr>
        </p:nvSpPr>
        <p:spPr bwMode="auto">
          <a:xfrm>
            <a:off x="457201" y="6356388"/>
            <a:ext cx="2133600" cy="365125"/>
          </a:xfrm>
          <a:prstGeom prst="rect">
            <a:avLst/>
          </a:prstGeom>
          <a:extLst/>
        </p:spPr>
        <p:txBody>
          <a:bodyPr vert="horz" wrap="square" lIns="90800" tIns="45400" rIns="90800" bIns="45400" numCol="1" anchor="ctr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 b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3"/>
          </p:nvPr>
        </p:nvSpPr>
        <p:spPr bwMode="auto">
          <a:xfrm>
            <a:off x="3124203" y="6356388"/>
            <a:ext cx="2895600" cy="365125"/>
          </a:xfrm>
          <a:prstGeom prst="rect">
            <a:avLst/>
          </a:prstGeom>
          <a:extLst/>
        </p:spPr>
        <p:txBody>
          <a:bodyPr vert="horz" wrap="square" lIns="90800" tIns="45400" rIns="90800" bIns="45400" numCol="1" anchor="ctr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 b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191500" y="5873750"/>
            <a:ext cx="566738" cy="650875"/>
          </a:xfrm>
          <a:prstGeom prst="rect">
            <a:avLst/>
          </a:prstGeom>
          <a:extLst/>
        </p:spPr>
        <p:txBody>
          <a:bodyPr vert="horz" wrap="square" lIns="90800" tIns="45400" rIns="90800" bIns="4540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ts val="2097"/>
              </a:lnSpc>
              <a:buFontTx/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AC589A1-B194-440E-9DFD-9ED7741A0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3" r:id="rId2"/>
    <p:sldLayoutId id="2147483972" r:id="rId3"/>
    <p:sldLayoutId id="2147483971" r:id="rId4"/>
    <p:sldLayoutId id="2147483970" r:id="rId5"/>
    <p:sldLayoutId id="2147483969" r:id="rId6"/>
    <p:sldLayoutId id="2147483968" r:id="rId7"/>
    <p:sldLayoutId id="2147483967" r:id="rId8"/>
    <p:sldLayoutId id="2147483966" r:id="rId9"/>
    <p:sldLayoutId id="2147483965" r:id="rId10"/>
    <p:sldLayoutId id="2147483964" r:id="rId11"/>
  </p:sldLayoutIdLst>
  <p:hf hdr="0" ftr="0" dt="0"/>
  <p:txStyles>
    <p:titleStyle>
      <a:lvl1pPr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54147"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908286"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362433"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816580" algn="l" rtl="0" eaLnBrk="0" fontAlgn="base" hangingPunct="0">
        <a:lnSpc>
          <a:spcPts val="4560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6949" indent="-316949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3200">
          <a:solidFill>
            <a:srgbClr val="005AA9"/>
          </a:solidFill>
          <a:latin typeface="+mn-lt"/>
          <a:ea typeface="+mn-ea"/>
          <a:cs typeface="+mn-cs"/>
        </a:defRPr>
      </a:lvl1pPr>
      <a:lvl2pPr marL="316949" indent="1371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rgbClr val="504F53"/>
          </a:solidFill>
          <a:latin typeface="+mn-lt"/>
        </a:defRPr>
      </a:lvl2pPr>
      <a:lvl3pPr marL="621293" indent="-2270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>
          <a:solidFill>
            <a:srgbClr val="504F53"/>
          </a:solidFill>
          <a:latin typeface="+mn-lt"/>
        </a:defRPr>
      </a:lvl3pPr>
      <a:lvl4pPr marL="1589508" indent="-1275702" algn="just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charset="0"/>
        <a:buChar char="–"/>
        <a:defRPr sz="1400">
          <a:solidFill>
            <a:srgbClr val="504F53"/>
          </a:solidFill>
          <a:latin typeface="+mn-lt"/>
        </a:defRPr>
      </a:lvl4pPr>
      <a:lvl5pPr marL="1247330" indent="569258" algn="l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charset="0"/>
        <a:buChar char="»"/>
        <a:defRPr sz="1200">
          <a:solidFill>
            <a:srgbClr val="8D8C90"/>
          </a:solidFill>
          <a:latin typeface="+mn-lt"/>
        </a:defRPr>
      </a:lvl5pPr>
      <a:lvl6pPr marL="1701464" indent="569258" algn="l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defRPr sz="1200">
          <a:solidFill>
            <a:srgbClr val="8D8C90"/>
          </a:solidFill>
          <a:latin typeface="+mn-lt"/>
        </a:defRPr>
      </a:lvl6pPr>
      <a:lvl7pPr marL="2155608" indent="569258" algn="l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defRPr sz="1200">
          <a:solidFill>
            <a:srgbClr val="8D8C90"/>
          </a:solidFill>
          <a:latin typeface="+mn-lt"/>
        </a:defRPr>
      </a:lvl7pPr>
      <a:lvl8pPr marL="2609754" indent="569258" algn="l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defRPr sz="1200">
          <a:solidFill>
            <a:srgbClr val="8D8C90"/>
          </a:solidFill>
          <a:latin typeface="+mn-lt"/>
        </a:defRPr>
      </a:lvl8pPr>
      <a:lvl9pPr marL="3063899" indent="569258" algn="l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defRPr sz="12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147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286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433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580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721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863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9014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3154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88" y="1592"/>
            <a:ext cx="9142412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42" y="490538"/>
            <a:ext cx="73437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20" tIns="45160" rIns="90320" bIns="451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340" name="Текст 2"/>
          <p:cNvSpPr>
            <a:spLocks noGrp="1"/>
          </p:cNvSpPr>
          <p:nvPr>
            <p:ph type="body" idx="1"/>
          </p:nvPr>
        </p:nvSpPr>
        <p:spPr bwMode="auto">
          <a:xfrm>
            <a:off x="816042" y="1600267"/>
            <a:ext cx="734377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20" tIns="45160" rIns="90320" bIns="451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3894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l" defTabSz="902082" rtl="0" eaLnBrk="0" fontAlgn="base" hangingPunct="0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902082" rtl="0" eaLnBrk="0" fontAlgn="base" hangingPunct="0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02082" rtl="0" eaLnBrk="0" fontAlgn="base" hangingPunct="0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02082" rtl="0" eaLnBrk="0" fontAlgn="base" hangingPunct="0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02082" rtl="0" eaLnBrk="0" fontAlgn="base" hangingPunct="0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51828" algn="l" defTabSz="902082" rtl="0" fontAlgn="base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903651" algn="l" defTabSz="902082" rtl="0" fontAlgn="base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355476" algn="l" defTabSz="902082" rtl="0" fontAlgn="base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807312" algn="l" defTabSz="902082" rtl="0" fontAlgn="base">
        <a:lnSpc>
          <a:spcPts val="4546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3764" indent="-313764" algn="l" defTabSz="902082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3200">
          <a:solidFill>
            <a:srgbClr val="005AA9"/>
          </a:solidFill>
          <a:latin typeface="+mn-lt"/>
          <a:ea typeface="+mn-ea"/>
          <a:cs typeface="+mn-cs"/>
        </a:defRPr>
      </a:lvl1pPr>
      <a:lvl2pPr marL="313764" indent="138056" algn="l" defTabSz="90208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>
          <a:solidFill>
            <a:srgbClr val="504F53"/>
          </a:solidFill>
          <a:latin typeface="+mn-lt"/>
        </a:defRPr>
      </a:lvl2pPr>
      <a:lvl3pPr marL="616551" indent="-224345" algn="l" defTabSz="90208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>
          <a:solidFill>
            <a:srgbClr val="504F53"/>
          </a:solidFill>
          <a:latin typeface="+mn-lt"/>
        </a:defRPr>
      </a:lvl3pPr>
      <a:lvl4pPr marL="1581395" indent="-1270757" algn="just" defTabSz="902082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charset="0"/>
        <a:buChar char="–"/>
        <a:defRPr sz="1400">
          <a:solidFill>
            <a:srgbClr val="504F53"/>
          </a:solidFill>
          <a:latin typeface="+mn-lt"/>
        </a:defRPr>
      </a:lvl4pPr>
      <a:lvl5pPr marL="1242526" indent="564789" algn="l" defTabSz="902082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charset="0"/>
        <a:buChar char="»"/>
        <a:defRPr sz="1200">
          <a:solidFill>
            <a:srgbClr val="8D8C90"/>
          </a:solidFill>
          <a:latin typeface="+mn-lt"/>
        </a:defRPr>
      </a:lvl5pPr>
      <a:lvl6pPr marL="1694353" indent="564789" algn="l" defTabSz="902082" rtl="0" fontAlgn="base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»"/>
        <a:defRPr sz="1200">
          <a:solidFill>
            <a:srgbClr val="8D8C90"/>
          </a:solidFill>
          <a:latin typeface="+mn-lt"/>
        </a:defRPr>
      </a:lvl6pPr>
      <a:lvl7pPr marL="2146174" indent="564789" algn="l" defTabSz="902082" rtl="0" fontAlgn="base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»"/>
        <a:defRPr sz="1200">
          <a:solidFill>
            <a:srgbClr val="8D8C90"/>
          </a:solidFill>
          <a:latin typeface="+mn-lt"/>
        </a:defRPr>
      </a:lvl7pPr>
      <a:lvl8pPr marL="2598004" indent="564789" algn="l" defTabSz="902082" rtl="0" fontAlgn="base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»"/>
        <a:defRPr sz="1200">
          <a:solidFill>
            <a:srgbClr val="8D8C90"/>
          </a:solidFill>
          <a:latin typeface="+mn-lt"/>
        </a:defRPr>
      </a:lvl8pPr>
      <a:lvl9pPr marL="3049824" indent="564789" algn="l" defTabSz="902082" rtl="0" fontAlgn="base">
        <a:lnSpc>
          <a:spcPts val="1575"/>
        </a:lnSpc>
        <a:spcBef>
          <a:spcPts val="350"/>
        </a:spcBef>
        <a:spcAft>
          <a:spcPct val="0"/>
        </a:spcAft>
        <a:buFont typeface="Arial" pitchFamily="34" charset="0"/>
        <a:buChar char="»"/>
        <a:defRPr sz="12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903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828" algn="l" defTabSz="903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651" algn="l" defTabSz="903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476" algn="l" defTabSz="903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312" algn="l" defTabSz="903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131" algn="l" defTabSz="903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0955" algn="l" defTabSz="903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2787" algn="l" defTabSz="903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4613" algn="l" defTabSz="903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lumMod val="91000"/>
              </a:srgbClr>
            </a:gs>
            <a:gs pos="36000">
              <a:srgbClr val="005AA9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90" y="490026"/>
            <a:ext cx="7343873" cy="1110281"/>
          </a:xfrm>
          <a:prstGeom prst="rect">
            <a:avLst/>
          </a:prstGeom>
        </p:spPr>
        <p:txBody>
          <a:bodyPr vert="horz" lIns="90832" tIns="45416" rIns="90832" bIns="45416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90" y="1600200"/>
            <a:ext cx="7343873" cy="4835924"/>
          </a:xfrm>
          <a:prstGeom prst="rect">
            <a:avLst/>
          </a:prstGeom>
        </p:spPr>
        <p:txBody>
          <a:bodyPr vert="horz" lIns="90832" tIns="45416" rIns="90832" bIns="45416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88"/>
            <a:ext cx="2133600" cy="365125"/>
          </a:xfrm>
          <a:prstGeom prst="rect">
            <a:avLst/>
          </a:prstGeom>
        </p:spPr>
        <p:txBody>
          <a:bodyPr vert="horz" lIns="90832" tIns="45416" rIns="90832" bIns="454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8286"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88"/>
            <a:ext cx="2895600" cy="365125"/>
          </a:xfrm>
          <a:prstGeom prst="rect">
            <a:avLst/>
          </a:prstGeom>
        </p:spPr>
        <p:txBody>
          <a:bodyPr vert="horz" lIns="90832" tIns="45416" rIns="90832" bIns="454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8286"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4" y="6041425"/>
            <a:ext cx="619711" cy="631834"/>
          </a:xfrm>
          <a:prstGeom prst="rect">
            <a:avLst/>
          </a:prstGeom>
        </p:spPr>
        <p:txBody>
          <a:bodyPr vert="horz" lIns="90832" tIns="45416" rIns="90832" bIns="45416" rtlCol="0" anchor="ctr">
            <a:normAutofit/>
          </a:bodyPr>
          <a:lstStyle>
            <a:lvl1pPr algn="ctr">
              <a:lnSpc>
                <a:spcPts val="2104"/>
              </a:lnSpc>
              <a:defRPr sz="2400">
                <a:solidFill>
                  <a:schemeClr val="bg1"/>
                </a:solidFill>
              </a:defRPr>
            </a:lvl1pPr>
          </a:lstStyle>
          <a:p>
            <a:pPr defTabSz="908286" fontAlgn="auto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b="0" smtClean="0">
                <a:solidFill>
                  <a:prstClr val="white"/>
                </a:solidFill>
                <a:latin typeface="Calibri"/>
              </a:rPr>
              <a:pPr defTabSz="90828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404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</p:sldLayoutIdLst>
  <p:hf hdr="0" ftr="0" dt="0"/>
  <p:txStyles>
    <p:titleStyle>
      <a:lvl1pPr algn="l" defTabSz="908286" rtl="0" eaLnBrk="1" latinLnBrk="0" hangingPunct="1">
        <a:lnSpc>
          <a:spcPts val="4553"/>
        </a:lnSpc>
        <a:spcBef>
          <a:spcPct val="0"/>
        </a:spcBef>
        <a:buNone/>
        <a:defRPr sz="37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16564" indent="0" algn="l" defTabSz="908286" rtl="0" eaLnBrk="1" latinLnBrk="0" hangingPunct="1">
        <a:spcBef>
          <a:spcPct val="20000"/>
        </a:spcBef>
        <a:buFont typeface="+mj-lt"/>
        <a:buNone/>
        <a:defRPr sz="3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16564" indent="0" algn="l" defTabSz="908286" rtl="0" eaLnBrk="1" latinLnBrk="0" hangingPunct="1">
        <a:spcBef>
          <a:spcPct val="20000"/>
        </a:spcBef>
        <a:buFont typeface="Arial" pitchFamily="34" charset="0"/>
        <a:buNone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20692" indent="-226712" algn="l" defTabSz="908286" rtl="0" eaLnBrk="1" latinLnBrk="0" hangingPunct="1">
        <a:spcBef>
          <a:spcPct val="20000"/>
        </a:spcBef>
        <a:buFont typeface="Arial" pitchFamily="34" charset="0"/>
        <a:buChar char="•"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13798" algn="just" defTabSz="908286" rtl="0" eaLnBrk="1" latinLnBrk="0" hangingPunct="1">
        <a:lnSpc>
          <a:spcPts val="1578"/>
        </a:lnSpc>
        <a:spcBef>
          <a:spcPts val="351"/>
        </a:spcBef>
        <a:buFont typeface="Arial" pitchFamily="34" charset="0"/>
        <a:buNone/>
        <a:tabLst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249687" indent="0" algn="l" defTabSz="908286" rtl="0" eaLnBrk="1" latinLnBrk="0" hangingPunct="1">
        <a:lnSpc>
          <a:spcPts val="1578"/>
        </a:lnSpc>
        <a:spcBef>
          <a:spcPts val="351"/>
        </a:spcBef>
        <a:buFont typeface="Arial" pitchFamily="34" charset="0"/>
        <a:buNone/>
        <a:defRPr sz="12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497795" indent="-227072" algn="l" defTabSz="908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1939" indent="-227072" algn="l" defTabSz="908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6081" indent="-227072" algn="l" defTabSz="908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0230" indent="-227072" algn="l" defTabSz="908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147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286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433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580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721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863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9014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3154" algn="l" defTabSz="908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lumMod val="91000"/>
              </a:srgbClr>
            </a:gs>
            <a:gs pos="36000">
              <a:srgbClr val="005AA9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8" y="490026"/>
            <a:ext cx="7343873" cy="1110281"/>
          </a:xfrm>
          <a:prstGeom prst="rect">
            <a:avLst/>
          </a:prstGeom>
        </p:spPr>
        <p:txBody>
          <a:bodyPr vert="horz" lIns="90864" tIns="45432" rIns="90864" bIns="45432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8" y="1600200"/>
            <a:ext cx="7343873" cy="4835924"/>
          </a:xfrm>
          <a:prstGeom prst="rect">
            <a:avLst/>
          </a:prstGeom>
        </p:spPr>
        <p:txBody>
          <a:bodyPr vert="horz" lIns="90864" tIns="45432" rIns="90864" bIns="45432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86"/>
            <a:ext cx="2133600" cy="365125"/>
          </a:xfrm>
          <a:prstGeom prst="rect">
            <a:avLst/>
          </a:prstGeom>
        </p:spPr>
        <p:txBody>
          <a:bodyPr vert="horz" lIns="90864" tIns="45432" rIns="90864" bIns="4543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8607"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86"/>
            <a:ext cx="2895600" cy="365125"/>
          </a:xfrm>
          <a:prstGeom prst="rect">
            <a:avLst/>
          </a:prstGeom>
        </p:spPr>
        <p:txBody>
          <a:bodyPr vert="horz" lIns="90864" tIns="45432" rIns="90864" bIns="4543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8607"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4" y="6041425"/>
            <a:ext cx="619711" cy="631834"/>
          </a:xfrm>
          <a:prstGeom prst="rect">
            <a:avLst/>
          </a:prstGeom>
        </p:spPr>
        <p:txBody>
          <a:bodyPr vert="horz" lIns="90864" tIns="45432" rIns="90864" bIns="45432" rtlCol="0" anchor="ctr">
            <a:normAutofit/>
          </a:bodyPr>
          <a:lstStyle>
            <a:lvl1pPr algn="ctr">
              <a:lnSpc>
                <a:spcPts val="2104"/>
              </a:lnSpc>
              <a:defRPr sz="2400">
                <a:solidFill>
                  <a:schemeClr val="bg1"/>
                </a:solidFill>
              </a:defRPr>
            </a:lvl1pPr>
          </a:lstStyle>
          <a:p>
            <a:pPr defTabSz="908607" fontAlgn="auto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b="0" smtClean="0">
                <a:solidFill>
                  <a:prstClr val="white"/>
                </a:solidFill>
                <a:latin typeface="Calibri"/>
              </a:rPr>
              <a:pPr defTabSz="90860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940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</p:sldLayoutIdLst>
  <p:hf hdr="0" ftr="0" dt="0"/>
  <p:txStyles>
    <p:titleStyle>
      <a:lvl1pPr algn="l" defTabSz="908607" rtl="0" eaLnBrk="1" latinLnBrk="0" hangingPunct="1">
        <a:lnSpc>
          <a:spcPts val="4553"/>
        </a:lnSpc>
        <a:spcBef>
          <a:spcPct val="0"/>
        </a:spcBef>
        <a:buNone/>
        <a:defRPr sz="37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16676" indent="0" algn="l" defTabSz="908607" rtl="0" eaLnBrk="1" latinLnBrk="0" hangingPunct="1">
        <a:spcBef>
          <a:spcPct val="20000"/>
        </a:spcBef>
        <a:buFont typeface="+mj-lt"/>
        <a:buNone/>
        <a:defRPr sz="3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16676" indent="0" algn="l" defTabSz="908607" rtl="0" eaLnBrk="1" latinLnBrk="0" hangingPunct="1">
        <a:spcBef>
          <a:spcPct val="20000"/>
        </a:spcBef>
        <a:buFont typeface="Arial" pitchFamily="34" charset="0"/>
        <a:buNone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20911" indent="-226792" algn="l" defTabSz="908607" rtl="0" eaLnBrk="1" latinLnBrk="0" hangingPunct="1">
        <a:spcBef>
          <a:spcPct val="20000"/>
        </a:spcBef>
        <a:buFont typeface="Arial" pitchFamily="34" charset="0"/>
        <a:buChar char="•"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13908" algn="just" defTabSz="908607" rtl="0" eaLnBrk="1" latinLnBrk="0" hangingPunct="1">
        <a:lnSpc>
          <a:spcPts val="1578"/>
        </a:lnSpc>
        <a:spcBef>
          <a:spcPts val="351"/>
        </a:spcBef>
        <a:buFont typeface="Arial" pitchFamily="34" charset="0"/>
        <a:buNone/>
        <a:tabLst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250127" indent="0" algn="l" defTabSz="908607" rtl="0" eaLnBrk="1" latinLnBrk="0" hangingPunct="1">
        <a:lnSpc>
          <a:spcPts val="1578"/>
        </a:lnSpc>
        <a:spcBef>
          <a:spcPts val="351"/>
        </a:spcBef>
        <a:buFont typeface="Arial" pitchFamily="34" charset="0"/>
        <a:buNone/>
        <a:defRPr sz="12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498677" indent="-227152" algn="l" defTabSz="9086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2981" indent="-227152" algn="l" defTabSz="9086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7283" indent="-227152" algn="l" defTabSz="9086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1593" indent="-227152" algn="l" defTabSz="9086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86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307" algn="l" defTabSz="9086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607" algn="l" defTabSz="9086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914" algn="l" defTabSz="9086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221" algn="l" defTabSz="9086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522" algn="l" defTabSz="9086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5825" algn="l" defTabSz="9086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0136" algn="l" defTabSz="9086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4436" algn="l" defTabSz="9086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lumMod val="91000"/>
              </a:srgbClr>
            </a:gs>
            <a:gs pos="36000">
              <a:srgbClr val="005AA9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4" y="490026"/>
            <a:ext cx="7343873" cy="1110281"/>
          </a:xfrm>
          <a:prstGeom prst="rect">
            <a:avLst/>
          </a:prstGeom>
        </p:spPr>
        <p:txBody>
          <a:bodyPr vert="horz" lIns="90928" tIns="45464" rIns="90928" bIns="45464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4" y="1600200"/>
            <a:ext cx="7343873" cy="4835924"/>
          </a:xfrm>
          <a:prstGeom prst="rect">
            <a:avLst/>
          </a:prstGeom>
        </p:spPr>
        <p:txBody>
          <a:bodyPr vert="horz" lIns="90928" tIns="45464" rIns="90928" bIns="45464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82"/>
            <a:ext cx="2133600" cy="365125"/>
          </a:xfrm>
          <a:prstGeom prst="rect">
            <a:avLst/>
          </a:prstGeom>
        </p:spPr>
        <p:txBody>
          <a:bodyPr vert="horz" lIns="90928" tIns="45464" rIns="90928" bIns="4546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249"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82"/>
            <a:ext cx="2895600" cy="365125"/>
          </a:xfrm>
          <a:prstGeom prst="rect">
            <a:avLst/>
          </a:prstGeom>
        </p:spPr>
        <p:txBody>
          <a:bodyPr vert="horz" lIns="90928" tIns="45464" rIns="90928" bIns="4546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249" fontAlgn="auto">
              <a:spcBef>
                <a:spcPts val="0"/>
              </a:spcBef>
              <a:spcAft>
                <a:spcPts val="0"/>
              </a:spcAft>
            </a:pPr>
            <a:endParaRPr lang="ru-RU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4" y="6041425"/>
            <a:ext cx="619711" cy="631834"/>
          </a:xfrm>
          <a:prstGeom prst="rect">
            <a:avLst/>
          </a:prstGeom>
        </p:spPr>
        <p:txBody>
          <a:bodyPr vert="horz" lIns="90928" tIns="45464" rIns="90928" bIns="45464" rtlCol="0" anchor="ctr">
            <a:normAutofit/>
          </a:bodyPr>
          <a:lstStyle>
            <a:lvl1pPr algn="ctr">
              <a:lnSpc>
                <a:spcPts val="2104"/>
              </a:lnSpc>
              <a:defRPr sz="2400">
                <a:solidFill>
                  <a:schemeClr val="bg1"/>
                </a:solidFill>
              </a:defRPr>
            </a:lvl1pPr>
          </a:lstStyle>
          <a:p>
            <a:pPr defTabSz="909249" fontAlgn="auto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b="0" smtClean="0">
                <a:solidFill>
                  <a:prstClr val="white"/>
                </a:solidFill>
                <a:latin typeface="Calibri"/>
              </a:rPr>
              <a:pPr defTabSz="90924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148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hf hdr="0" ftr="0" dt="0"/>
  <p:txStyles>
    <p:titleStyle>
      <a:lvl1pPr algn="l" defTabSz="909249" rtl="0" eaLnBrk="1" latinLnBrk="0" hangingPunct="1">
        <a:lnSpc>
          <a:spcPts val="4553"/>
        </a:lnSpc>
        <a:spcBef>
          <a:spcPct val="0"/>
        </a:spcBef>
        <a:buNone/>
        <a:defRPr sz="37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16900" indent="0" algn="l" defTabSz="909249" rtl="0" eaLnBrk="1" latinLnBrk="0" hangingPunct="1">
        <a:spcBef>
          <a:spcPct val="20000"/>
        </a:spcBef>
        <a:buFont typeface="+mj-lt"/>
        <a:buNone/>
        <a:defRPr sz="3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16900" indent="0" algn="l" defTabSz="909249" rtl="0" eaLnBrk="1" latinLnBrk="0" hangingPunct="1">
        <a:spcBef>
          <a:spcPct val="20000"/>
        </a:spcBef>
        <a:buFont typeface="Arial" pitchFamily="34" charset="0"/>
        <a:buNone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21350" indent="-226952" algn="l" defTabSz="909249" rtl="0" eaLnBrk="1" latinLnBrk="0" hangingPunct="1">
        <a:spcBef>
          <a:spcPct val="20000"/>
        </a:spcBef>
        <a:buFont typeface="Arial" pitchFamily="34" charset="0"/>
        <a:buChar char="•"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14131" algn="just" defTabSz="909249" rtl="0" eaLnBrk="1" latinLnBrk="0" hangingPunct="1">
        <a:lnSpc>
          <a:spcPts val="1578"/>
        </a:lnSpc>
        <a:spcBef>
          <a:spcPts val="351"/>
        </a:spcBef>
        <a:buFont typeface="Arial" pitchFamily="34" charset="0"/>
        <a:buNone/>
        <a:tabLst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251007" indent="0" algn="l" defTabSz="909249" rtl="0" eaLnBrk="1" latinLnBrk="0" hangingPunct="1">
        <a:lnSpc>
          <a:spcPts val="1578"/>
        </a:lnSpc>
        <a:spcBef>
          <a:spcPts val="351"/>
        </a:spcBef>
        <a:buFont typeface="Arial" pitchFamily="34" charset="0"/>
        <a:buNone/>
        <a:defRPr sz="12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500441" indent="-227312" algn="l" defTabSz="9092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5066" indent="-227312" algn="l" defTabSz="9092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690" indent="-227312" algn="l" defTabSz="9092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321" indent="-227312" algn="l" defTabSz="9092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9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27" algn="l" defTabSz="909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249" algn="l" defTabSz="909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876" algn="l" defTabSz="909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504" algn="l" defTabSz="909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126" algn="l" defTabSz="909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750" algn="l" defTabSz="909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380" algn="l" defTabSz="909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003" algn="l" defTabSz="9092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ChangeArrowheads="1"/>
          </p:cNvSpPr>
          <p:nvPr/>
        </p:nvSpPr>
        <p:spPr bwMode="auto">
          <a:xfrm>
            <a:off x="0" y="971550"/>
            <a:ext cx="91440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25" tIns="45360" rIns="90725" bIns="45360" anchor="ctr"/>
          <a:lstStyle/>
          <a:p>
            <a:pPr algn="ctr" defTabSz="1144823"/>
            <a:r>
              <a:rPr lang="ru-RU" sz="3600">
                <a:solidFill>
                  <a:schemeClr val="tx1"/>
                </a:solidFill>
                <a:latin typeface="Times New Roman" pitchFamily="18" charset="0"/>
              </a:rPr>
              <a:t>Управление Федеральной налоговой службы по Новгородской области</a:t>
            </a:r>
          </a:p>
        </p:txBody>
      </p:sp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107988" y="4940304"/>
            <a:ext cx="8964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25" tIns="45360" rIns="90725" bIns="45360" anchor="ctr"/>
          <a:lstStyle/>
          <a:p>
            <a:pPr algn="ctr" defTabSz="1442850">
              <a:lnSpc>
                <a:spcPct val="90000"/>
              </a:lnSpc>
            </a:pPr>
            <a:endParaRPr lang="ru-RU" sz="2000">
              <a:solidFill>
                <a:srgbClr val="FFFF00"/>
              </a:solidFill>
            </a:endParaRP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323888" y="1343063"/>
            <a:ext cx="8639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25" tIns="45360" rIns="90725" bIns="45360" anchor="ctr"/>
          <a:lstStyle/>
          <a:p>
            <a:pPr algn="ctr" defTabSz="1144823"/>
            <a:endParaRPr lang="ru-RU" sz="4300" b="0">
              <a:solidFill>
                <a:schemeClr val="tx2"/>
              </a:solidFill>
            </a:endParaRPr>
          </a:p>
        </p:txBody>
      </p:sp>
      <p:pic>
        <p:nvPicPr>
          <p:cNvPr id="6149" name="Picture 5" descr="Герб-цв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2627313" y="1412875"/>
            <a:ext cx="4000500" cy="3060700"/>
          </a:xfrm>
          <a:prstGeom prst="rect">
            <a:avLst/>
          </a:prstGeom>
          <a:noFill/>
          <a:ln>
            <a:noFill/>
          </a:ln>
          <a:effectLst>
            <a:outerShdw dist="25400" dir="5400000" algn="ctr" rotWithShape="0">
              <a:srgbClr val="333333">
                <a:alpha val="50000"/>
              </a:srgbClr>
            </a:outerShdw>
          </a:effectLst>
          <a:extLst/>
        </p:spPr>
      </p:pic>
      <p:sp>
        <p:nvSpPr>
          <p:cNvPr id="68613" name="Text Box 6"/>
          <p:cNvSpPr txBox="1">
            <a:spLocks noChangeArrowheads="1"/>
          </p:cNvSpPr>
          <p:nvPr/>
        </p:nvSpPr>
        <p:spPr bwMode="auto">
          <a:xfrm>
            <a:off x="0" y="4365663"/>
            <a:ext cx="9144000" cy="119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602" tIns="43318" rIns="86602" bIns="43318">
            <a:spAutoFit/>
          </a:bodyPr>
          <a:lstStyle/>
          <a:p>
            <a:pPr algn="ctr" defTabSz="867290"/>
            <a:r>
              <a:rPr lang="ru-RU" sz="2400" dirty="0">
                <a:solidFill>
                  <a:srgbClr val="005A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Доклад начальника отдела обеспечения процедур банкротства Управления ФНС России</a:t>
            </a:r>
          </a:p>
          <a:p>
            <a:pPr algn="ctr" defTabSz="867290"/>
            <a:r>
              <a:rPr lang="ru-RU" sz="2400" dirty="0">
                <a:solidFill>
                  <a:srgbClr val="005A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Хохлова Андрея Анатольевича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900" dirty="0"/>
              <a:t>Субъектный состав</a:t>
            </a:r>
            <a:endParaRPr lang="ru-RU" sz="3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6373" y="1850115"/>
            <a:ext cx="7398012" cy="1549286"/>
          </a:xfrm>
          <a:prstGeom prst="rect">
            <a:avLst/>
          </a:prstGeom>
        </p:spPr>
        <p:txBody>
          <a:bodyPr wrap="square" lIns="79642" tIns="39822" rIns="79642" bIns="39822">
            <a:spAutoFit/>
          </a:bodyPr>
          <a:lstStyle/>
          <a:p>
            <a:pPr defTabSz="908447" fontAlgn="auto">
              <a:spcBef>
                <a:spcPts val="0"/>
              </a:spcBef>
              <a:spcAft>
                <a:spcPts val="0"/>
              </a:spcAft>
            </a:pPr>
            <a:r>
              <a:rPr lang="ru-RU" sz="3100" dirty="0">
                <a:solidFill>
                  <a:srgbClr val="504F53"/>
                </a:solidFill>
                <a:latin typeface="Arial Narrow" pitchFamily="34" charset="0"/>
              </a:rPr>
              <a:t>1 – Организации </a:t>
            </a:r>
          </a:p>
          <a:p>
            <a:pPr defTabSz="908447" fontAlgn="auto">
              <a:spcBef>
                <a:spcPts val="0"/>
              </a:spcBef>
              <a:spcAft>
                <a:spcPts val="0"/>
              </a:spcAft>
            </a:pPr>
            <a:r>
              <a:rPr lang="ru-RU" sz="3100" dirty="0">
                <a:solidFill>
                  <a:srgbClr val="504F53"/>
                </a:solidFill>
                <a:latin typeface="Arial Narrow" pitchFamily="34" charset="0"/>
              </a:rPr>
              <a:t>2 – Физические лица</a:t>
            </a:r>
          </a:p>
          <a:p>
            <a:pPr defTabSz="908447" fontAlgn="auto">
              <a:spcBef>
                <a:spcPts val="0"/>
              </a:spcBef>
              <a:spcAft>
                <a:spcPts val="0"/>
              </a:spcAft>
            </a:pPr>
            <a:r>
              <a:rPr lang="ru-RU" sz="3100" dirty="0">
                <a:solidFill>
                  <a:srgbClr val="504F53"/>
                </a:solidFill>
                <a:latin typeface="Arial Narrow" pitchFamily="34" charset="0"/>
              </a:rPr>
              <a:t>3 – Индивидуальные предприниматели</a:t>
            </a:r>
            <a:r>
              <a:rPr lang="ru-RU" sz="2600" dirty="0">
                <a:solidFill>
                  <a:srgbClr val="504F53"/>
                </a:solidFill>
                <a:latin typeface="Arial Narrow" pitchFamily="34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759" y="3409383"/>
            <a:ext cx="1231491" cy="165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75" y="3399401"/>
            <a:ext cx="1261419" cy="165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14" y="3409383"/>
            <a:ext cx="2128415" cy="16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0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Особенности ст. 45 НК РФ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1233" y="1926888"/>
            <a:ext cx="7776704" cy="3922067"/>
          </a:xfrm>
          <a:prstGeom prst="rect">
            <a:avLst/>
          </a:prstGeom>
        </p:spPr>
        <p:txBody>
          <a:bodyPr wrap="square" lIns="79698" tIns="39850" rIns="79698" bIns="39850">
            <a:spAutoFit/>
          </a:bodyPr>
          <a:lstStyle/>
          <a:p>
            <a:pPr defTabSz="909088" fontAlgn="auto">
              <a:spcBef>
                <a:spcPts val="0"/>
              </a:spcBef>
              <a:spcAft>
                <a:spcPts val="0"/>
              </a:spcAft>
            </a:pPr>
            <a:r>
              <a:rPr lang="ru-RU" sz="2200" b="0" dirty="0">
                <a:solidFill>
                  <a:prstClr val="black"/>
                </a:solidFill>
                <a:latin typeface="Calibri"/>
              </a:rPr>
              <a:t>45 статья НК РФ – альтернативный </a:t>
            </a:r>
            <a:r>
              <a:rPr lang="ru-RU" sz="2200" u="sng" dirty="0">
                <a:solidFill>
                  <a:prstClr val="black"/>
                </a:solidFill>
                <a:latin typeface="Calibri"/>
              </a:rPr>
              <a:t>способ обеспечения поступлений денежных средств в бюджет</a:t>
            </a:r>
            <a:r>
              <a:rPr lang="ru-RU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200" b="0" dirty="0">
                <a:solidFill>
                  <a:prstClr val="black"/>
                </a:solidFill>
                <a:latin typeface="Calibri"/>
              </a:rPr>
              <a:t>наряду с иными способами взыскания такой задолженности в рамках законодательства о налогах и сборах:</a:t>
            </a:r>
          </a:p>
          <a:p>
            <a:pPr defTabSz="909088" fontAlgn="auto">
              <a:spcBef>
                <a:spcPts val="0"/>
              </a:spcBef>
              <a:spcAft>
                <a:spcPts val="0"/>
              </a:spcAft>
            </a:pPr>
            <a:r>
              <a:rPr lang="ru-RU" sz="2200" b="0" dirty="0">
                <a:solidFill>
                  <a:prstClr val="black"/>
                </a:solidFill>
                <a:latin typeface="Calibri"/>
              </a:rPr>
              <a:t>- привлечения к </a:t>
            </a:r>
            <a:r>
              <a:rPr lang="ru-RU" sz="2200" b="0" i="1" dirty="0">
                <a:solidFill>
                  <a:prstClr val="black"/>
                </a:solidFill>
                <a:latin typeface="Calibri"/>
              </a:rPr>
              <a:t>субсидиарной ответственности </a:t>
            </a:r>
            <a:r>
              <a:rPr lang="ru-RU" sz="2200" b="0" dirty="0" smtClean="0">
                <a:solidFill>
                  <a:prstClr val="black"/>
                </a:solidFill>
                <a:latin typeface="Calibri"/>
              </a:rPr>
              <a:t>(глава </a:t>
            </a:r>
            <a:r>
              <a:rPr lang="en-US" sz="2200" b="0" dirty="0" smtClean="0">
                <a:solidFill>
                  <a:prstClr val="black"/>
                </a:solidFill>
                <a:latin typeface="Calibri"/>
              </a:rPr>
              <a:t>III</a:t>
            </a:r>
            <a:r>
              <a:rPr lang="ru-RU" sz="2200" b="0" dirty="0" smtClean="0">
                <a:solidFill>
                  <a:prstClr val="black"/>
                </a:solidFill>
                <a:latin typeface="Calibri"/>
              </a:rPr>
              <a:t>.2 Федерального </a:t>
            </a:r>
            <a:r>
              <a:rPr lang="ru-RU" sz="2200" b="0" dirty="0">
                <a:solidFill>
                  <a:prstClr val="black"/>
                </a:solidFill>
                <a:latin typeface="Calibri"/>
              </a:rPr>
              <a:t>закона от 26.10.2002 № 127-ФЗ «О несостоятельности (банкротстве);</a:t>
            </a:r>
          </a:p>
          <a:p>
            <a:pPr defTabSz="909088" fontAlgn="auto">
              <a:spcBef>
                <a:spcPts val="0"/>
              </a:spcBef>
              <a:spcAft>
                <a:spcPts val="0"/>
              </a:spcAft>
            </a:pPr>
            <a:r>
              <a:rPr lang="ru-RU" sz="2200" b="0" dirty="0">
                <a:solidFill>
                  <a:prstClr val="black"/>
                </a:solidFill>
                <a:latin typeface="Calibri"/>
              </a:rPr>
              <a:t>- взыскания налоговой задолженности в порядке </a:t>
            </a:r>
            <a:r>
              <a:rPr lang="ru-RU" sz="2200" b="0" i="1" dirty="0">
                <a:solidFill>
                  <a:prstClr val="black"/>
                </a:solidFill>
                <a:latin typeface="Calibri"/>
              </a:rPr>
              <a:t>гражданского иска по уголовным делам</a:t>
            </a:r>
            <a:r>
              <a:rPr lang="ru-RU" sz="2200" b="0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defTabSz="909088" fontAlgn="auto">
              <a:spcBef>
                <a:spcPts val="0"/>
              </a:spcBef>
              <a:spcAft>
                <a:spcPts val="0"/>
              </a:spcAft>
            </a:pPr>
            <a:r>
              <a:rPr lang="ru-RU" sz="2200" b="0" dirty="0">
                <a:solidFill>
                  <a:prstClr val="black"/>
                </a:solidFill>
                <a:latin typeface="Calibri"/>
              </a:rPr>
              <a:t>- или при </a:t>
            </a:r>
            <a:r>
              <a:rPr lang="ru-RU" sz="2200" b="0" i="1" dirty="0">
                <a:solidFill>
                  <a:prstClr val="black"/>
                </a:solidFill>
                <a:latin typeface="Calibri"/>
              </a:rPr>
              <a:t>оспаривании сделок </a:t>
            </a:r>
            <a:r>
              <a:rPr lang="ru-RU" sz="2200" b="0" dirty="0">
                <a:solidFill>
                  <a:prstClr val="black"/>
                </a:solidFill>
                <a:latin typeface="Calibri"/>
              </a:rPr>
              <a:t>должника в порядке гражданского законодательства.</a:t>
            </a:r>
            <a:endParaRPr lang="ru-RU" sz="2600" dirty="0">
              <a:solidFill>
                <a:srgbClr val="504F53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115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35134" y="6015169"/>
            <a:ext cx="584260" cy="446767"/>
          </a:xfrm>
          <a:prstGeom prst="rect">
            <a:avLst/>
          </a:prstGeom>
        </p:spPr>
        <p:txBody>
          <a:bodyPr/>
          <a:lstStyle/>
          <a:p>
            <a:fld id="{E20E89E6-FE54-4E13-859C-1FA908D70D39}" type="slidenum">
              <a:rPr lang="ru-RU">
                <a:solidFill>
                  <a:prstClr val="white"/>
                </a:solidFill>
              </a:rPr>
              <a:pPr/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9" name="Заголовок 1"/>
          <p:cNvSpPr txBox="1">
            <a:spLocks/>
          </p:cNvSpPr>
          <p:nvPr/>
        </p:nvSpPr>
        <p:spPr>
          <a:xfrm>
            <a:off x="980178" y="528397"/>
            <a:ext cx="7354956" cy="592908"/>
          </a:xfrm>
          <a:prstGeom prst="rect">
            <a:avLst/>
          </a:prstGeom>
        </p:spPr>
        <p:txBody>
          <a:bodyPr vert="horz" lIns="96337" tIns="48170" rIns="96337" bIns="48170" rtlCol="0" anchor="ctr">
            <a:noAutofit/>
          </a:bodyPr>
          <a:lstStyle>
            <a:lvl1pPr marR="0" indent="0" defTabSz="914239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3200" b="1" i="0" cap="all">
                <a:solidFill>
                  <a:srgbClr val="005AA9"/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800" dirty="0"/>
              <a:t>НОВЕЛЛЫ В СФЕРЕ СУБСИДИАРНОЙ ОТВЕТСТВЕННОСТИ</a:t>
            </a:r>
            <a:endParaRPr lang="ru-RU" sz="1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775349" y="1198001"/>
          <a:ext cx="7559786" cy="1609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38647693"/>
              </p:ext>
            </p:extLst>
          </p:nvPr>
        </p:nvGraphicFramePr>
        <p:xfrm>
          <a:off x="767745" y="2936404"/>
          <a:ext cx="7567427" cy="338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19907491"/>
      </p:ext>
    </p:extLst>
  </p:cSld>
  <p:clrMapOvr>
    <a:masterClrMapping/>
  </p:clrMapOvr>
  <p:transition spd="slow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Основные задачи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22673" y="1711107"/>
            <a:ext cx="7320689" cy="4552995"/>
          </a:xfrm>
        </p:spPr>
        <p:txBody>
          <a:bodyPr>
            <a:normAutofit/>
          </a:bodyPr>
          <a:lstStyle/>
          <a:p>
            <a:pPr marL="305781" lvl="3" indent="-306088">
              <a:lnSpc>
                <a:spcPct val="100000"/>
              </a:lnSpc>
              <a:spcBef>
                <a:spcPts val="1026"/>
              </a:spcBef>
              <a:buFont typeface="Wingdings" pitchFamily="2" charset="2"/>
              <a:buChar char="q"/>
            </a:pPr>
            <a:r>
              <a:rPr lang="ru-RU" sz="2100" b="1" dirty="0">
                <a:latin typeface="Arial Narrow" pitchFamily="34" charset="0"/>
              </a:rPr>
              <a:t>Обеспечение поступления в бюджет Российской Федерации максимально возможной суммы </a:t>
            </a:r>
            <a:r>
              <a:rPr lang="ru-RU" sz="2100" b="1" dirty="0">
                <a:latin typeface="Arial Narrow" pitchFamily="34" charset="0"/>
              </a:rPr>
              <a:t>задолженности</a:t>
            </a:r>
            <a:endParaRPr lang="ru-RU" sz="2100" b="1" dirty="0">
              <a:latin typeface="Arial Narrow" pitchFamily="34" charset="0"/>
            </a:endParaRPr>
          </a:p>
          <a:p>
            <a:pPr marL="305781" lvl="3" indent="-306088">
              <a:lnSpc>
                <a:spcPct val="100000"/>
              </a:lnSpc>
              <a:spcBef>
                <a:spcPts val="1026"/>
              </a:spcBef>
              <a:buFont typeface="Wingdings" pitchFamily="2" charset="2"/>
              <a:buChar char="q"/>
            </a:pPr>
            <a:r>
              <a:rPr lang="ru-RU" sz="2100" b="1" dirty="0">
                <a:latin typeface="Arial Narrow" pitchFamily="34" charset="0"/>
              </a:rPr>
              <a:t>Изменение модели поведения налогоплательщика</a:t>
            </a:r>
          </a:p>
          <a:p>
            <a:pPr marL="305781" lvl="3" indent="-306088">
              <a:lnSpc>
                <a:spcPct val="100000"/>
              </a:lnSpc>
              <a:spcBef>
                <a:spcPts val="1026"/>
              </a:spcBef>
              <a:buFont typeface="Wingdings" pitchFamily="2" charset="2"/>
              <a:buChar char="q"/>
            </a:pPr>
            <a:r>
              <a:rPr lang="ru-RU" sz="2100" b="1" dirty="0">
                <a:latin typeface="Arial Narrow" pitchFamily="34" charset="0"/>
              </a:rPr>
              <a:t>Привлечение к ответственности </a:t>
            </a:r>
            <a:r>
              <a:rPr lang="ru-RU" sz="2100" b="1" dirty="0">
                <a:latin typeface="Arial Narrow" pitchFamily="34" charset="0"/>
              </a:rPr>
              <a:t>действительно виновного лица</a:t>
            </a:r>
          </a:p>
        </p:txBody>
      </p:sp>
    </p:spTree>
    <p:extLst>
      <p:ext uri="{BB962C8B-B14F-4D97-AF65-F5344CB8AC3E}">
        <p14:creationId xmlns:p14="http://schemas.microsoft.com/office/powerpoint/2010/main" val="397735587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650" y="3068705"/>
            <a:ext cx="7958138" cy="1470025"/>
          </a:xfrm>
        </p:spPr>
        <p:txBody>
          <a:bodyPr/>
          <a:lstStyle/>
          <a:p>
            <a:pPr algn="ctr" eaLnBrk="1" hangingPunct="1"/>
            <a:r>
              <a:rPr lang="ru-RU" altLang="ru-RU" sz="5000" dirty="0">
                <a:solidFill>
                  <a:schemeClr val="bg1"/>
                </a:solidFill>
              </a:rPr>
              <a:t>Спасибо</a:t>
            </a:r>
            <a:br>
              <a:rPr lang="ru-RU" altLang="ru-RU" sz="5000" dirty="0">
                <a:solidFill>
                  <a:schemeClr val="bg1"/>
                </a:solidFill>
              </a:rPr>
            </a:br>
            <a:r>
              <a:rPr lang="ru-RU" altLang="ru-RU" sz="5000" dirty="0">
                <a:solidFill>
                  <a:schemeClr val="bg1"/>
                </a:solidFill>
              </a:rPr>
              <a:t>за внимание!</a:t>
            </a:r>
          </a:p>
        </p:txBody>
      </p:sp>
      <p:pic>
        <p:nvPicPr>
          <p:cNvPr id="34818" name="Рисунок 9" descr="Безымянный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" y="857317"/>
            <a:ext cx="4667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4946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8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37192" cy="10425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Количество </a:t>
            </a:r>
            <a:r>
              <a:rPr lang="ru-RU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заявлений, направленных уполномоченным органом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762963"/>
              </p:ext>
            </p:extLst>
          </p:nvPr>
        </p:nvGraphicFramePr>
        <p:xfrm>
          <a:off x="1123826" y="1704952"/>
          <a:ext cx="6834774" cy="4494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6" y="5891981"/>
            <a:ext cx="619712" cy="595690"/>
          </a:xfrm>
        </p:spPr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8659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3"/>
            <a:ext cx="8229600" cy="1143000"/>
          </a:xfrm>
        </p:spPr>
        <p:txBody>
          <a:bodyPr/>
          <a:lstStyle/>
          <a:p>
            <a:pPr algn="ctr">
              <a:lnSpc>
                <a:spcPts val="1998"/>
              </a:lnSpc>
            </a:pPr>
            <a:r>
              <a:rPr lang="ru-RU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Количество </a:t>
            </a:r>
            <a:r>
              <a:rPr lang="ru-RU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должников, находящихся в процедурах банкротства</a:t>
            </a:r>
            <a:br>
              <a:rPr lang="ru-RU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 </a:t>
            </a:r>
            <a:r>
              <a:rPr lang="ru-RU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2015-2018 </a:t>
            </a:r>
            <a:r>
              <a:rPr lang="ru-RU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годах, всего по области</a:t>
            </a:r>
          </a:p>
        </p:txBody>
      </p:sp>
      <p:graphicFrame>
        <p:nvGraphicFramePr>
          <p:cNvPr id="2" name="Object 9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012590920"/>
              </p:ext>
            </p:extLst>
          </p:nvPr>
        </p:nvGraphicFramePr>
        <p:xfrm>
          <a:off x="974725" y="1608138"/>
          <a:ext cx="7153275" cy="4621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23730" y="3070264"/>
            <a:ext cx="1008062" cy="388937"/>
          </a:xfrm>
          <a:prstGeom prst="rect">
            <a:avLst/>
          </a:prstGeom>
          <a:solidFill>
            <a:srgbClr val="EFF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32" tIns="45416" rIns="90832" bIns="45416" anchor="ctr"/>
          <a:lstStyle/>
          <a:p>
            <a:pPr algn="ctr">
              <a:defRPr/>
            </a:pPr>
            <a:r>
              <a:rPr lang="ru-RU" dirty="0" smtClean="0">
                <a:solidFill>
                  <a:schemeClr val="accent6"/>
                </a:solidFill>
              </a:rPr>
              <a:t>157 </a:t>
            </a:r>
            <a:r>
              <a:rPr lang="ru-RU" dirty="0" smtClean="0">
                <a:solidFill>
                  <a:schemeClr val="accent6"/>
                </a:solidFill>
              </a:rPr>
              <a:t>дел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43751" y="1714538"/>
            <a:ext cx="987425" cy="460375"/>
          </a:xfrm>
          <a:prstGeom prst="rect">
            <a:avLst/>
          </a:prstGeom>
          <a:solidFill>
            <a:srgbClr val="EFF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32" tIns="45416" rIns="90832" bIns="45416" anchor="ctr"/>
          <a:lstStyle/>
          <a:p>
            <a:pPr algn="ctr">
              <a:defRPr/>
            </a:pPr>
            <a:r>
              <a:rPr lang="ru-RU" dirty="0" smtClean="0">
                <a:solidFill>
                  <a:schemeClr val="accent6"/>
                </a:solidFill>
              </a:rPr>
              <a:t>363 </a:t>
            </a:r>
            <a:r>
              <a:rPr lang="ru-RU" dirty="0" smtClean="0">
                <a:solidFill>
                  <a:schemeClr val="accent6"/>
                </a:solidFill>
              </a:rPr>
              <a:t>дел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791" y="2814677"/>
            <a:ext cx="1145727" cy="360363"/>
          </a:xfrm>
          <a:prstGeom prst="rect">
            <a:avLst/>
          </a:prstGeom>
          <a:solidFill>
            <a:srgbClr val="EFF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32" tIns="45416" rIns="90832" bIns="45416" anchor="ctr"/>
          <a:lstStyle/>
          <a:p>
            <a:pPr algn="ctr">
              <a:defRPr/>
            </a:pPr>
            <a:r>
              <a:rPr lang="ru-RU" dirty="0" smtClean="0">
                <a:solidFill>
                  <a:schemeClr val="accent6"/>
                </a:solidFill>
              </a:rPr>
              <a:t>198 </a:t>
            </a:r>
            <a:r>
              <a:rPr lang="ru-RU" dirty="0" smtClean="0">
                <a:solidFill>
                  <a:schemeClr val="accent6"/>
                </a:solidFill>
              </a:rPr>
              <a:t>дел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77518" y="2455869"/>
            <a:ext cx="1068388" cy="358775"/>
          </a:xfrm>
          <a:prstGeom prst="rect">
            <a:avLst/>
          </a:prstGeom>
          <a:solidFill>
            <a:srgbClr val="EFF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32" tIns="45416" rIns="90832" bIns="45416" anchor="ctr"/>
          <a:lstStyle/>
          <a:p>
            <a:pPr algn="ctr">
              <a:defRPr/>
            </a:pPr>
            <a:r>
              <a:rPr lang="ru-RU" dirty="0" smtClean="0">
                <a:solidFill>
                  <a:schemeClr val="accent6"/>
                </a:solidFill>
              </a:rPr>
              <a:t>237 </a:t>
            </a:r>
            <a:r>
              <a:rPr lang="ru-RU" dirty="0" smtClean="0">
                <a:solidFill>
                  <a:schemeClr val="accent6"/>
                </a:solidFill>
              </a:rPr>
              <a:t>дел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49940" y="1995527"/>
            <a:ext cx="1081087" cy="460375"/>
          </a:xfrm>
          <a:prstGeom prst="rect">
            <a:avLst/>
          </a:prstGeom>
          <a:solidFill>
            <a:srgbClr val="EFF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32" tIns="45416" rIns="90832" bIns="45416" anchor="ctr"/>
          <a:lstStyle/>
          <a:p>
            <a:pPr algn="ctr">
              <a:defRPr/>
            </a:pPr>
            <a:r>
              <a:rPr lang="ru-RU" dirty="0" smtClean="0">
                <a:solidFill>
                  <a:schemeClr val="accent6"/>
                </a:solidFill>
              </a:rPr>
              <a:t>324 </a:t>
            </a:r>
            <a:r>
              <a:rPr lang="ru-RU" dirty="0">
                <a:solidFill>
                  <a:schemeClr val="accent6"/>
                </a:solidFill>
              </a:rPr>
              <a:t>дел</a:t>
            </a:r>
          </a:p>
        </p:txBody>
      </p:sp>
    </p:spTree>
  </p:cSld>
  <p:clrMapOvr>
    <a:masterClrMapping/>
  </p:clrMapOvr>
  <p:transition spd="slow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FF993C-D98B-4FD8-A6EB-F7898441767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Rectangle 2"/>
          <p:cNvSpPr>
            <a:spLocks noGrp="1"/>
          </p:cNvSpPr>
          <p:nvPr>
            <p:ph type="title" idx="4294967295"/>
          </p:nvPr>
        </p:nvSpPr>
        <p:spPr>
          <a:xfrm>
            <a:off x="1062261" y="122142"/>
            <a:ext cx="7343979" cy="849202"/>
          </a:xfrm>
          <a:noFill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Юридические и </a:t>
            </a: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физические лица в процедурах банкротства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911826726"/>
              </p:ext>
            </p:extLst>
          </p:nvPr>
        </p:nvGraphicFramePr>
        <p:xfrm>
          <a:off x="460037" y="1534994"/>
          <a:ext cx="5405028" cy="261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69655" y="1404371"/>
            <a:ext cx="3201876" cy="43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80" tIns="45640" rIns="91280" bIns="4564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40537"/>
            <a:r>
              <a:rPr lang="ru-RU" sz="2100" u="sng" dirty="0">
                <a:solidFill>
                  <a:srgbClr val="4F81BD">
                    <a:lumMod val="50000"/>
                  </a:srgbClr>
                </a:solidFill>
              </a:rPr>
              <a:t>204 юридических лиц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325703" y="3624931"/>
            <a:ext cx="4433367" cy="430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80" tIns="45640" rIns="91280" bIns="4564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40537"/>
            <a:r>
              <a:rPr lang="ru-RU" sz="2100" u="sng" dirty="0">
                <a:solidFill>
                  <a:srgbClr val="4F81BD">
                    <a:lumMod val="50000"/>
                  </a:srgbClr>
                </a:solidFill>
              </a:rPr>
              <a:t>159 физических лица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819284818"/>
              </p:ext>
            </p:extLst>
          </p:nvPr>
        </p:nvGraphicFramePr>
        <p:xfrm>
          <a:off x="692813" y="3820873"/>
          <a:ext cx="7836459" cy="2734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525234" y="760117"/>
            <a:ext cx="5004031" cy="774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0021" tIns="40011" rIns="80021" bIns="40011" anchor="ctr"/>
          <a:lstStyle/>
          <a:p>
            <a:pPr algn="just" defTabSz="800195">
              <a:defRPr/>
            </a:pPr>
            <a:r>
              <a:rPr lang="ru-RU" u="sng" dirty="0">
                <a:solidFill>
                  <a:srgbClr val="FF5050"/>
                </a:solidFill>
                <a:latin typeface="Calibri" pitchFamily="34" charset="0"/>
              </a:rPr>
              <a:t>Всего </a:t>
            </a:r>
            <a:r>
              <a:rPr lang="ru-RU" u="sng" dirty="0" smtClean="0">
                <a:solidFill>
                  <a:srgbClr val="FF5050"/>
                </a:solidFill>
                <a:latin typeface="Calibri" pitchFamily="34" charset="0"/>
              </a:rPr>
              <a:t>в области </a:t>
            </a:r>
            <a:r>
              <a:rPr lang="ru-RU" u="sng" dirty="0">
                <a:solidFill>
                  <a:srgbClr val="FF5050"/>
                </a:solidFill>
                <a:latin typeface="Calibri" pitchFamily="34" charset="0"/>
              </a:rPr>
              <a:t>в процедурах банкротства находятся </a:t>
            </a:r>
          </a:p>
          <a:p>
            <a:pPr algn="just" defTabSz="800195">
              <a:defRPr/>
            </a:pPr>
            <a:r>
              <a:rPr lang="ru-RU" u="sng" dirty="0" smtClean="0">
                <a:solidFill>
                  <a:srgbClr val="FF5050"/>
                </a:solidFill>
                <a:latin typeface="Calibri" pitchFamily="34" charset="0"/>
              </a:rPr>
              <a:t>363 юридических </a:t>
            </a:r>
            <a:r>
              <a:rPr lang="ru-RU" u="sng" dirty="0">
                <a:solidFill>
                  <a:srgbClr val="FF5050"/>
                </a:solidFill>
                <a:latin typeface="Calibri" pitchFamily="34" charset="0"/>
              </a:rPr>
              <a:t>и физических лиц, в том числе: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65065" y="1834888"/>
            <a:ext cx="277441" cy="16371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21" tIns="40011" rIns="80021" bIns="40011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729"/>
            <a:endParaRPr lang="ru-RU" b="0">
              <a:solidFill>
                <a:prstClr val="white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880651" y="2160685"/>
            <a:ext cx="277440" cy="177672"/>
          </a:xfrm>
          <a:prstGeom prst="roundRect">
            <a:avLst/>
          </a:prstGeom>
          <a:solidFill>
            <a:srgbClr val="31CC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21" tIns="40011" rIns="80021" bIns="40011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729"/>
            <a:endParaRPr lang="ru-RU" b="0">
              <a:solidFill>
                <a:prstClr val="white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880650" y="2480534"/>
            <a:ext cx="277440" cy="195921"/>
          </a:xfrm>
          <a:prstGeom prst="roundRect">
            <a:avLst/>
          </a:prstGeom>
          <a:solidFill>
            <a:srgbClr val="FF5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21" tIns="40011" rIns="80021" bIns="40011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729"/>
            <a:endParaRPr lang="ru-RU" b="0">
              <a:solidFill>
                <a:prstClr val="white"/>
              </a:solidFill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6234518" y="2419084"/>
            <a:ext cx="1837488" cy="30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80" tIns="45640" rIns="91280" bIns="4564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40537"/>
            <a:r>
              <a:rPr lang="ru-RU" sz="1400" dirty="0">
                <a:solidFill>
                  <a:srgbClr val="1F497D"/>
                </a:solidFill>
              </a:rPr>
              <a:t>внешнее управление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6234519" y="2090101"/>
            <a:ext cx="1167561" cy="30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80" tIns="45640" rIns="91280" bIns="4564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40537"/>
            <a:r>
              <a:rPr lang="ru-RU" sz="1400" dirty="0">
                <a:solidFill>
                  <a:srgbClr val="1F497D"/>
                </a:solidFill>
              </a:rPr>
              <a:t>наблюдение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6234519" y="1756399"/>
            <a:ext cx="2209256" cy="30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80" tIns="45640" rIns="91280" bIns="4564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040537"/>
            <a:r>
              <a:rPr lang="ru-RU" sz="1400" dirty="0">
                <a:solidFill>
                  <a:srgbClr val="1F497D"/>
                </a:solidFill>
              </a:rPr>
              <a:t>конкурсное производство</a:t>
            </a:r>
          </a:p>
        </p:txBody>
      </p:sp>
    </p:spTree>
    <p:extLst>
      <p:ext uri="{BB962C8B-B14F-4D97-AF65-F5344CB8AC3E}">
        <p14:creationId xmlns:p14="http://schemas.microsoft.com/office/powerpoint/2010/main" val="16316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9"/>
            <a:ext cx="8229600" cy="1143000"/>
          </a:xfrm>
        </p:spPr>
        <p:txBody>
          <a:bodyPr/>
          <a:lstStyle/>
          <a:p>
            <a:pPr algn="ctr">
              <a:lnSpc>
                <a:spcPts val="2500"/>
              </a:lnSpc>
            </a:pPr>
            <a:r>
              <a:rPr lang="ru-RU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Структура </a:t>
            </a:r>
            <a:r>
              <a:rPr lang="ru-RU" sz="24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дел о банкротстве по видам деятельности должников, всего по области</a:t>
            </a:r>
          </a:p>
        </p:txBody>
      </p:sp>
      <p:graphicFrame>
        <p:nvGraphicFramePr>
          <p:cNvPr id="3" name="Object 6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3744213788"/>
              </p:ext>
            </p:extLst>
          </p:nvPr>
        </p:nvGraphicFramePr>
        <p:xfrm>
          <a:off x="179512" y="1900391"/>
          <a:ext cx="7378700" cy="415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92" name="Text Box 8"/>
          <p:cNvSpPr txBox="1">
            <a:spLocks noChangeArrowheads="1"/>
          </p:cNvSpPr>
          <p:nvPr/>
        </p:nvSpPr>
        <p:spPr bwMode="auto">
          <a:xfrm rot="21250310">
            <a:off x="3226543" y="3600610"/>
            <a:ext cx="15843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32" tIns="45416" rIns="90832" bIns="45416"/>
          <a:lstStyle/>
          <a:p>
            <a:pPr algn="ctr">
              <a:buFont typeface="Wingdings" pitchFamily="2" charset="2"/>
              <a:buNone/>
            </a:pPr>
            <a:r>
              <a:rPr lang="ru-RU" sz="1300" dirty="0">
                <a:solidFill>
                  <a:schemeClr val="tx1"/>
                </a:solidFill>
              </a:rPr>
              <a:t>Строительство</a:t>
            </a:r>
          </a:p>
          <a:p>
            <a:pPr algn="ctr">
              <a:buFont typeface="Wingdings" pitchFamily="2" charset="2"/>
              <a:buNone/>
            </a:pPr>
            <a:r>
              <a:rPr lang="ru-RU" sz="1300" dirty="0">
                <a:solidFill>
                  <a:schemeClr val="tx1"/>
                </a:solidFill>
              </a:rPr>
              <a:t>30 </a:t>
            </a:r>
            <a:r>
              <a:rPr lang="ru-RU" sz="1300" dirty="0">
                <a:solidFill>
                  <a:schemeClr val="tx1"/>
                </a:solidFill>
              </a:rPr>
              <a:t>должников</a:t>
            </a:r>
          </a:p>
        </p:txBody>
      </p:sp>
      <p:sp>
        <p:nvSpPr>
          <p:cNvPr id="16393" name="Text Box 12"/>
          <p:cNvSpPr txBox="1">
            <a:spLocks noChangeArrowheads="1"/>
          </p:cNvSpPr>
          <p:nvPr/>
        </p:nvSpPr>
        <p:spPr bwMode="auto">
          <a:xfrm>
            <a:off x="1608662" y="4667251"/>
            <a:ext cx="1800225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32" tIns="45416" rIns="90832" bIns="45416"/>
          <a:lstStyle/>
          <a:p>
            <a:pPr algn="ctr">
              <a:buFont typeface="Wingdings" pitchFamily="2" charset="2"/>
              <a:buNone/>
            </a:pPr>
            <a:r>
              <a:rPr lang="ru-RU" sz="1300" dirty="0">
                <a:solidFill>
                  <a:schemeClr val="tx1"/>
                </a:solidFill>
              </a:rPr>
              <a:t>Предоставление услуг и операции с недвижимостью </a:t>
            </a:r>
          </a:p>
          <a:p>
            <a:pPr algn="ctr">
              <a:buFont typeface="Wingdings" pitchFamily="2" charset="2"/>
              <a:buNone/>
            </a:pPr>
            <a:r>
              <a:rPr lang="ru-RU" sz="1300" dirty="0">
                <a:solidFill>
                  <a:schemeClr val="tx1"/>
                </a:solidFill>
              </a:rPr>
              <a:t>49 </a:t>
            </a:r>
            <a:r>
              <a:rPr lang="ru-RU" sz="1300" dirty="0">
                <a:solidFill>
                  <a:schemeClr val="tx1"/>
                </a:solidFill>
              </a:rPr>
              <a:t>должников</a:t>
            </a:r>
          </a:p>
        </p:txBody>
      </p:sp>
      <p:sp>
        <p:nvSpPr>
          <p:cNvPr id="16394" name="Text Box 13"/>
          <p:cNvSpPr txBox="1">
            <a:spLocks noChangeArrowheads="1"/>
          </p:cNvSpPr>
          <p:nvPr/>
        </p:nvSpPr>
        <p:spPr bwMode="auto">
          <a:xfrm rot="2595524">
            <a:off x="2600694" y="4594934"/>
            <a:ext cx="21272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32" tIns="0" rIns="90832" bIns="0"/>
          <a:lstStyle/>
          <a:p>
            <a:pPr algn="ctr">
              <a:buFont typeface="Wingdings" pitchFamily="2" charset="2"/>
              <a:buNone/>
            </a:pPr>
            <a:r>
              <a:rPr lang="ru-RU" sz="1300" dirty="0">
                <a:solidFill>
                  <a:schemeClr val="tx1"/>
                </a:solidFill>
              </a:rPr>
              <a:t>Транспорт </a:t>
            </a:r>
            <a:r>
              <a:rPr lang="ru-RU" sz="1300" dirty="0">
                <a:solidFill>
                  <a:schemeClr val="tx1"/>
                </a:solidFill>
              </a:rPr>
              <a:t>20 </a:t>
            </a:r>
            <a:r>
              <a:rPr lang="ru-RU" sz="1300" dirty="0">
                <a:solidFill>
                  <a:schemeClr val="tx1"/>
                </a:solidFill>
              </a:rPr>
              <a:t>должников</a:t>
            </a:r>
          </a:p>
        </p:txBody>
      </p:sp>
      <p:sp>
        <p:nvSpPr>
          <p:cNvPr id="16395" name="Text Box 14"/>
          <p:cNvSpPr txBox="1">
            <a:spLocks noChangeArrowheads="1"/>
          </p:cNvSpPr>
          <p:nvPr/>
        </p:nvSpPr>
        <p:spPr bwMode="auto">
          <a:xfrm rot="18745569">
            <a:off x="3010663" y="2523885"/>
            <a:ext cx="20161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32" tIns="45416" rIns="90832" bIns="45416"/>
          <a:lstStyle/>
          <a:p>
            <a:pPr algn="ctr">
              <a:buFont typeface="Wingdings" pitchFamily="2" charset="2"/>
              <a:buNone/>
            </a:pPr>
            <a:r>
              <a:rPr lang="ru-RU" sz="1300" dirty="0" err="1">
                <a:solidFill>
                  <a:schemeClr val="tx1"/>
                </a:solidFill>
              </a:rPr>
              <a:t>Обрабат</a:t>
            </a:r>
            <a:r>
              <a:rPr lang="ru-RU" sz="1300" dirty="0">
                <a:solidFill>
                  <a:schemeClr val="tx1"/>
                </a:solidFill>
              </a:rPr>
              <a:t>. пр-во</a:t>
            </a:r>
            <a:endParaRPr lang="ru-RU" sz="1300" dirty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1300" dirty="0">
                <a:solidFill>
                  <a:schemeClr val="tx1"/>
                </a:solidFill>
              </a:rPr>
              <a:t>17 </a:t>
            </a:r>
            <a:r>
              <a:rPr lang="ru-RU" sz="1300" dirty="0">
                <a:solidFill>
                  <a:schemeClr val="tx1"/>
                </a:solidFill>
              </a:rPr>
              <a:t>должников</a:t>
            </a:r>
          </a:p>
        </p:txBody>
      </p:sp>
      <p:sp>
        <p:nvSpPr>
          <p:cNvPr id="16396" name="Text Box 17"/>
          <p:cNvSpPr txBox="1">
            <a:spLocks noChangeArrowheads="1"/>
          </p:cNvSpPr>
          <p:nvPr/>
        </p:nvSpPr>
        <p:spPr bwMode="auto">
          <a:xfrm rot="2025202">
            <a:off x="1169349" y="2253978"/>
            <a:ext cx="20161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32" tIns="45416" rIns="90832" bIns="45416"/>
          <a:lstStyle/>
          <a:p>
            <a:pPr algn="ctr">
              <a:buFont typeface="Wingdings" pitchFamily="2" charset="2"/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Иные виды деятельности </a:t>
            </a:r>
          </a:p>
          <a:p>
            <a:pPr algn="ctr">
              <a:buFont typeface="Wingdings" pitchFamily="2" charset="2"/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29 должников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6397" name="Text Box 12"/>
          <p:cNvSpPr txBox="1">
            <a:spLocks noChangeArrowheads="1"/>
          </p:cNvSpPr>
          <p:nvPr/>
        </p:nvSpPr>
        <p:spPr bwMode="auto">
          <a:xfrm rot="17526160">
            <a:off x="2429120" y="2116257"/>
            <a:ext cx="18002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32" tIns="45416" rIns="90832" bIns="45416"/>
          <a:lstStyle/>
          <a:p>
            <a:pPr algn="ctr">
              <a:buFont typeface="Wingdings" pitchFamily="2" charset="2"/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С/х</a:t>
            </a:r>
          </a:p>
          <a:p>
            <a:pPr algn="ctr">
              <a:buFont typeface="Wingdings" pitchFamily="2" charset="2"/>
              <a:buNone/>
            </a:pPr>
            <a:r>
              <a:rPr lang="ru-RU" sz="1300" dirty="0" smtClean="0">
                <a:solidFill>
                  <a:schemeClr val="tx1"/>
                </a:solidFill>
              </a:rPr>
              <a:t>18 должников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2987" y="3300816"/>
            <a:ext cx="1728787" cy="1019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32" tIns="45416" rIns="90832" bIns="45416"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Торговля           </a:t>
            </a:r>
            <a:endParaRPr lang="ru-R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 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должников</a:t>
            </a:r>
          </a:p>
        </p:txBody>
      </p:sp>
    </p:spTree>
    <p:extLst>
      <p:ext uri="{BB962C8B-B14F-4D97-AF65-F5344CB8AC3E}">
        <p14:creationId xmlns:p14="http://schemas.microsoft.com/office/powerpoint/2010/main" val="4081543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Заголовок 2"/>
          <p:cNvSpPr>
            <a:spLocks noGrp="1"/>
          </p:cNvSpPr>
          <p:nvPr>
            <p:ph type="title"/>
          </p:nvPr>
        </p:nvSpPr>
        <p:spPr>
          <a:xfrm>
            <a:off x="683570" y="476674"/>
            <a:ext cx="8101013" cy="600075"/>
          </a:xfrm>
        </p:spPr>
        <p:txBody>
          <a:bodyPr anchor="t"/>
          <a:lstStyle/>
          <a:p>
            <a:pPr algn="ctr" defTabSz="912491" fontAlgn="base">
              <a:spcAft>
                <a:spcPct val="0"/>
              </a:spcAft>
            </a:pPr>
            <a:r>
              <a:rPr lang="ru-RU" altLang="ru-RU" sz="2800" dirty="0"/>
              <a:t>Погашено задолженности в ходе дел о </a:t>
            </a:r>
            <a:r>
              <a:rPr lang="ru-RU" altLang="ru-RU" sz="2800" dirty="0"/>
              <a:t>несостоятельности</a:t>
            </a:r>
            <a:br>
              <a:rPr lang="ru-RU" altLang="ru-RU" sz="2800" dirty="0"/>
            </a:br>
            <a:endParaRPr lang="ru-RU" altLang="ru-RU" sz="2800" dirty="0"/>
          </a:p>
        </p:txBody>
      </p:sp>
      <p:sp>
        <p:nvSpPr>
          <p:cNvPr id="7" name="Номер слайда 19"/>
          <p:cNvSpPr>
            <a:spLocks noGrp="1"/>
          </p:cNvSpPr>
          <p:nvPr>
            <p:ph type="sldNum" sz="quarter" idx="10"/>
          </p:nvPr>
        </p:nvSpPr>
        <p:spPr bwMode="auto">
          <a:xfrm>
            <a:off x="8320088" y="6092825"/>
            <a:ext cx="619125" cy="59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316">
              <a:spcBef>
                <a:spcPct val="20000"/>
              </a:spcBef>
              <a:buFont typeface="+mj-lt"/>
              <a:defRPr sz="3200">
                <a:solidFill>
                  <a:srgbClr val="005AA9"/>
                </a:solidFill>
                <a:latin typeface="Calibri" pitchFamily="34" charset="0"/>
              </a:defRPr>
            </a:lvl1pPr>
            <a:lvl2pPr marL="741101" indent="-284063" defTabSz="909316">
              <a:spcBef>
                <a:spcPct val="20000"/>
              </a:spcBef>
              <a:buFont typeface="Arial" pitchFamily="34" charset="0"/>
              <a:defRPr sz="2100">
                <a:solidFill>
                  <a:srgbClr val="504F53"/>
                </a:solidFill>
                <a:latin typeface="Calibri" pitchFamily="34" charset="0"/>
              </a:defRPr>
            </a:lvl2pPr>
            <a:lvl3pPr marL="1141011" indent="-226933" defTabSz="909316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rgbClr val="504F53"/>
                </a:solidFill>
                <a:latin typeface="Calibri" pitchFamily="34" charset="0"/>
              </a:defRPr>
            </a:lvl3pPr>
            <a:lvl4pPr marL="1598049" indent="-226933" algn="just" defTabSz="909316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400">
                <a:solidFill>
                  <a:srgbClr val="504F53"/>
                </a:solidFill>
                <a:latin typeface="Calibri" pitchFamily="34" charset="0"/>
              </a:defRPr>
            </a:lvl4pPr>
            <a:lvl5pPr marL="2055087" indent="-226933" defTabSz="909316">
              <a:lnSpc>
                <a:spcPts val="1575"/>
              </a:lnSpc>
              <a:spcBef>
                <a:spcPts val="350"/>
              </a:spcBef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5pPr>
            <a:lvl6pPr marL="2512127" indent="-226933" defTabSz="909316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6pPr>
            <a:lvl7pPr marL="2969165" indent="-226933" defTabSz="909316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7pPr>
            <a:lvl8pPr marL="3426203" indent="-226933" defTabSz="909316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8pPr>
            <a:lvl9pPr marL="3883243" indent="-226933" defTabSz="909316" eaLnBrk="0" fontAlgn="base" hangingPunct="0">
              <a:lnSpc>
                <a:spcPts val="1575"/>
              </a:lnSpc>
              <a:spcBef>
                <a:spcPts val="350"/>
              </a:spcBef>
              <a:spcAft>
                <a:spcPct val="0"/>
              </a:spcAft>
              <a:buFont typeface="Arial" pitchFamily="34" charset="0"/>
              <a:defRPr sz="12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>
              <a:lnSpc>
                <a:spcPts val="2098"/>
              </a:lnSpc>
              <a:spcBef>
                <a:spcPct val="0"/>
              </a:spcBef>
            </a:pPr>
            <a:r>
              <a:rPr lang="ru-RU" altLang="ru-RU" sz="2400" dirty="0">
                <a:solidFill>
                  <a:srgbClr val="FFFFFF"/>
                </a:solidFill>
              </a:rPr>
              <a:t>7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30481211"/>
              </p:ext>
            </p:extLst>
          </p:nvPr>
        </p:nvGraphicFramePr>
        <p:xfrm>
          <a:off x="1000678" y="933296"/>
          <a:ext cx="7204221" cy="5108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01147" y="5714873"/>
            <a:ext cx="4433367" cy="829353"/>
          </a:xfrm>
          <a:prstGeom prst="rect">
            <a:avLst/>
          </a:prstGeom>
        </p:spPr>
        <p:txBody>
          <a:bodyPr vert="horz" wrap="none" lIns="91408" tIns="45704" rIns="91408" bIns="45704" rtlCol="0" anchor="ctr">
            <a:normAutofit/>
          </a:bodyPr>
          <a:lstStyle/>
          <a:p>
            <a:pPr defTabSz="914077" fontAlgn="auto">
              <a:spcAft>
                <a:spcPts val="0"/>
              </a:spcAft>
            </a:pPr>
            <a:r>
              <a:rPr lang="ru-RU" sz="2800" dirty="0">
                <a:solidFill>
                  <a:srgbClr val="005AA9"/>
                </a:solidFill>
                <a:latin typeface="Calibri"/>
              </a:rPr>
              <a:t>Всего </a:t>
            </a:r>
            <a:r>
              <a:rPr lang="ru-RU" sz="2800" dirty="0" smtClean="0">
                <a:solidFill>
                  <a:srgbClr val="FF0000"/>
                </a:solidFill>
                <a:latin typeface="Calibri"/>
              </a:rPr>
              <a:t>354,2 </a:t>
            </a:r>
            <a:r>
              <a:rPr lang="ru-RU" sz="2800" dirty="0">
                <a:solidFill>
                  <a:srgbClr val="005AA9"/>
                </a:solidFill>
                <a:latin typeface="Calibri"/>
              </a:rPr>
              <a:t>млн. </a:t>
            </a:r>
            <a:r>
              <a:rPr lang="ru-RU" sz="2800" dirty="0">
                <a:solidFill>
                  <a:srgbClr val="005AA9"/>
                </a:solidFill>
                <a:latin typeface="Calibri"/>
              </a:rPr>
              <a:t>руб. </a:t>
            </a:r>
          </a:p>
        </p:txBody>
      </p:sp>
    </p:spTree>
    <p:extLst>
      <p:ext uri="{BB962C8B-B14F-4D97-AF65-F5344CB8AC3E}">
        <p14:creationId xmlns:p14="http://schemas.microsoft.com/office/powerpoint/2010/main" val="385790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Взыскание задолженности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22673" y="1606909"/>
            <a:ext cx="7320689" cy="4829253"/>
          </a:xfrm>
        </p:spPr>
        <p:txBody>
          <a:bodyPr>
            <a:normAutofit/>
          </a:bodyPr>
          <a:lstStyle/>
          <a:p>
            <a:pPr lvl="3" indent="0">
              <a:lnSpc>
                <a:spcPct val="100000"/>
              </a:lnSpc>
              <a:spcBef>
                <a:spcPts val="1052"/>
              </a:spcBef>
            </a:pPr>
            <a:r>
              <a:rPr lang="ru-RU" sz="2600" b="1" dirty="0">
                <a:solidFill>
                  <a:srgbClr val="FF0000"/>
                </a:solidFill>
                <a:latin typeface="Arial Narrow" pitchFamily="34" charset="0"/>
              </a:rPr>
              <a:t>Подпункт 2 пункта 2 статьи 45 НК РФ.</a:t>
            </a:r>
          </a:p>
          <a:p>
            <a:pPr lvl="3" indent="0">
              <a:lnSpc>
                <a:spcPct val="100000"/>
              </a:lnSpc>
              <a:spcBef>
                <a:spcPts val="1052"/>
              </a:spcBef>
            </a:pPr>
            <a:r>
              <a:rPr lang="ru-RU" sz="2200" b="1" dirty="0" smtClean="0">
                <a:latin typeface="Arial Narrow" pitchFamily="34" charset="0"/>
              </a:rPr>
              <a:t>Взыскание в судебном порядке задолженности по обязательным платежам, числящейся более трех месяцев, </a:t>
            </a:r>
            <a:r>
              <a:rPr lang="ru-RU" sz="2200" b="1" dirty="0">
                <a:latin typeface="Arial Narrow" pitchFamily="34" charset="0"/>
              </a:rPr>
              <a:t>с иного лица (зависимого и (или) основного по отношению к налогоплательщику), в пользу которого отчуждено принадлежащее налогоплательщику (основному и (или) зависимому по отношению к иному лицу) имущество, за счет которого должна быть исполнена обязанность по уплате налога</a:t>
            </a:r>
          </a:p>
          <a:p>
            <a:pPr lvl="3" indent="0">
              <a:lnSpc>
                <a:spcPct val="100000"/>
              </a:lnSpc>
              <a:spcBef>
                <a:spcPts val="1052"/>
              </a:spcBef>
            </a:pPr>
            <a:endParaRPr lang="ru-RU" sz="22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Общие положения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324084" y="6041425"/>
            <a:ext cx="619711" cy="631834"/>
          </a:xfrm>
          <a:prstGeom prst="rect">
            <a:avLst/>
          </a:prstGeom>
        </p:spPr>
        <p:txBody>
          <a:bodyPr lIns="79614" tIns="39808" rIns="79614" bIns="39808"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68114848"/>
              </p:ext>
            </p:extLst>
          </p:nvPr>
        </p:nvGraphicFramePr>
        <p:xfrm>
          <a:off x="631229" y="1534996"/>
          <a:ext cx="7758392" cy="522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80" y="4299396"/>
            <a:ext cx="2081014" cy="159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679" y="1686970"/>
            <a:ext cx="2172630" cy="219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36486" y="5782288"/>
            <a:ext cx="1973002" cy="781622"/>
          </a:xfrm>
          <a:prstGeom prst="rect">
            <a:avLst/>
          </a:prstGeom>
        </p:spPr>
        <p:txBody>
          <a:bodyPr wrap="square" lIns="79614" tIns="39808" rIns="79614" bIns="39808">
            <a:spAutoFit/>
          </a:bodyPr>
          <a:lstStyle/>
          <a:p>
            <a:pPr algn="ctr"/>
            <a:r>
              <a:rPr lang="ru-RU" sz="2200" dirty="0">
                <a:solidFill>
                  <a:srgbClr val="FF0000"/>
                </a:solidFill>
                <a:latin typeface="Arial Narrow" pitchFamily="34" charset="0"/>
              </a:rPr>
              <a:t>3 месяца задолженность</a:t>
            </a:r>
            <a:endParaRPr lang="ru-RU" sz="2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18767" y="5921891"/>
            <a:ext cx="1416214" cy="480503"/>
          </a:xfrm>
          <a:prstGeom prst="rect">
            <a:avLst/>
          </a:prstGeom>
        </p:spPr>
        <p:txBody>
          <a:bodyPr wrap="square" lIns="79614" tIns="39808" rIns="79614" bIns="39808">
            <a:spAutoFit/>
          </a:bodyPr>
          <a:lstStyle/>
          <a:p>
            <a:pPr algn="ctr"/>
            <a:r>
              <a:rPr lang="ru-RU" sz="2600" dirty="0">
                <a:solidFill>
                  <a:srgbClr val="FF0000"/>
                </a:solidFill>
                <a:latin typeface="Arial Narrow" pitchFamily="34" charset="0"/>
              </a:rPr>
              <a:t>ИСК</a:t>
            </a:r>
            <a:endParaRPr lang="ru-RU" sz="26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37"/>
          <a:stretch/>
        </p:blipFill>
        <p:spPr bwMode="auto">
          <a:xfrm>
            <a:off x="892665" y="1686970"/>
            <a:ext cx="2081014" cy="219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92665" y="3883067"/>
            <a:ext cx="2081014" cy="480503"/>
          </a:xfrm>
          <a:prstGeom prst="rect">
            <a:avLst/>
          </a:prstGeom>
        </p:spPr>
        <p:txBody>
          <a:bodyPr wrap="square" lIns="79614" tIns="39808" rIns="79614" bIns="39808">
            <a:spAutoFit/>
          </a:bodyPr>
          <a:lstStyle/>
          <a:p>
            <a:pPr algn="ctr"/>
            <a:r>
              <a:rPr lang="ru-RU" sz="2600" dirty="0">
                <a:solidFill>
                  <a:srgbClr val="FF0000"/>
                </a:solidFill>
                <a:latin typeface="Arial Narrow" pitchFamily="34" charset="0"/>
              </a:rPr>
              <a:t>Должник</a:t>
            </a:r>
            <a:endParaRPr lang="ru-RU" sz="26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797" y="3894361"/>
            <a:ext cx="747256" cy="49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310894" y="3888723"/>
            <a:ext cx="1908811" cy="480503"/>
          </a:xfrm>
          <a:prstGeom prst="rect">
            <a:avLst/>
          </a:prstGeom>
        </p:spPr>
        <p:txBody>
          <a:bodyPr wrap="square" lIns="79614" tIns="39808" rIns="79614" bIns="39808">
            <a:spAutoFit/>
          </a:bodyPr>
          <a:lstStyle/>
          <a:p>
            <a:pPr algn="ctr"/>
            <a:r>
              <a:rPr lang="ru-RU" sz="2600" dirty="0">
                <a:solidFill>
                  <a:srgbClr val="FF0000"/>
                </a:solidFill>
                <a:latin typeface="Arial Narrow" pitchFamily="34" charset="0"/>
              </a:rPr>
              <a:t>Супруга</a:t>
            </a:r>
            <a:endParaRPr lang="ru-RU" sz="26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2807" y="1404390"/>
            <a:ext cx="7056197" cy="634391"/>
          </a:xfrm>
          <a:prstGeom prst="rect">
            <a:avLst/>
          </a:prstGeom>
        </p:spPr>
        <p:txBody>
          <a:bodyPr wrap="square" lIns="79614" tIns="39808" rIns="79614" bIns="39808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Narrow" pitchFamily="34" charset="0"/>
              </a:rPr>
              <a:t>Отчуждение имущества, за счет которого должна быть погашена недоимка</a:t>
            </a:r>
            <a:endParaRPr lang="ru-RU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914" y="4735212"/>
            <a:ext cx="1430721" cy="61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64860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4370" lvl="3" indent="-314687">
              <a:lnSpc>
                <a:spcPct val="100000"/>
              </a:lnSpc>
              <a:spcBef>
                <a:spcPts val="1052"/>
              </a:spcBef>
              <a:buFont typeface="Wingdings" pitchFamily="2" charset="2"/>
              <a:buChar char="q"/>
            </a:pPr>
            <a:r>
              <a:rPr lang="ru-RU" sz="2200" b="1" dirty="0">
                <a:latin typeface="Arial Narrow" pitchFamily="34" charset="0"/>
              </a:rPr>
              <a:t>за </a:t>
            </a:r>
            <a:r>
              <a:rPr lang="ru-RU" sz="2200" b="1" dirty="0">
                <a:latin typeface="Arial Narrow" pitchFamily="34" charset="0"/>
              </a:rPr>
              <a:t>налогоплательщиком числится задолженность по итогам налоговой проверки;</a:t>
            </a:r>
          </a:p>
          <a:p>
            <a:pPr marL="314370" lvl="3" indent="-314687">
              <a:lnSpc>
                <a:spcPct val="100000"/>
              </a:lnSpc>
              <a:spcBef>
                <a:spcPts val="1052"/>
              </a:spcBef>
              <a:buFont typeface="Wingdings" pitchFamily="2" charset="2"/>
              <a:buChar char="q"/>
            </a:pPr>
            <a:r>
              <a:rPr lang="ru-RU" sz="2200" b="1" dirty="0">
                <a:latin typeface="Arial Narrow" pitchFamily="34" charset="0"/>
              </a:rPr>
              <a:t>задолженность </a:t>
            </a:r>
            <a:r>
              <a:rPr lang="ru-RU" sz="2200" b="1" dirty="0">
                <a:latin typeface="Arial Narrow" pitchFamily="34" charset="0"/>
              </a:rPr>
              <a:t>числится более трех месяцев;</a:t>
            </a:r>
          </a:p>
          <a:p>
            <a:pPr marL="314370" lvl="3" indent="-314687">
              <a:lnSpc>
                <a:spcPct val="100000"/>
              </a:lnSpc>
              <a:spcBef>
                <a:spcPts val="1052"/>
              </a:spcBef>
              <a:buFont typeface="Wingdings" pitchFamily="2" charset="2"/>
              <a:buChar char="q"/>
            </a:pPr>
            <a:r>
              <a:rPr lang="ru-RU" sz="2200" b="1" dirty="0">
                <a:latin typeface="Arial Narrow" pitchFamily="34" charset="0"/>
              </a:rPr>
              <a:t>лица </a:t>
            </a:r>
            <a:r>
              <a:rPr lang="ru-RU" sz="2200" b="1" dirty="0">
                <a:latin typeface="Arial Narrow" pitchFamily="34" charset="0"/>
              </a:rPr>
              <a:t>(как организации, так и физические лица) признаны зависимыми;</a:t>
            </a:r>
          </a:p>
          <a:p>
            <a:pPr marL="314370" lvl="3" indent="-314687">
              <a:lnSpc>
                <a:spcPct val="100000"/>
              </a:lnSpc>
              <a:spcBef>
                <a:spcPts val="1052"/>
              </a:spcBef>
              <a:buFont typeface="Wingdings" pitchFamily="2" charset="2"/>
              <a:buChar char="q"/>
            </a:pPr>
            <a:r>
              <a:rPr lang="ru-RU" sz="2200" b="1" dirty="0">
                <a:latin typeface="Arial Narrow" pitchFamily="34" charset="0"/>
              </a:rPr>
              <a:t>с </a:t>
            </a:r>
            <a:r>
              <a:rPr lang="ru-RU" sz="2200" b="1" dirty="0">
                <a:latin typeface="Arial Narrow" pitchFamily="34" charset="0"/>
              </a:rPr>
              <a:t>момента, когда организация, за которой числится недоимка, узнала или должна была узнать о назначении выездной налоговой проверки или о начале проведения камеральной налоговой проверки, произошла передача денежных средств, иного имущества третьему лицу.</a:t>
            </a:r>
          </a:p>
          <a:p>
            <a:pPr marL="314370" lvl="3" indent="-314687">
              <a:lnSpc>
                <a:spcPct val="100000"/>
              </a:lnSpc>
              <a:spcBef>
                <a:spcPts val="1052"/>
              </a:spcBef>
              <a:buFont typeface="Wingdings" pitchFamily="2" charset="2"/>
              <a:buChar char="q"/>
            </a:pPr>
            <a:endParaRPr lang="ru-RU" sz="2200" b="1" dirty="0">
              <a:latin typeface="Arial Narrow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применения нормы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73234"/>
      </p:ext>
    </p:extLst>
  </p:cSld>
  <p:clrMapOvr>
    <a:masterClrMapping/>
  </p:clrMapOvr>
</p:sld>
</file>

<file path=ppt/theme/theme1.xml><?xml version="1.0" encoding="utf-8"?>
<a:theme xmlns:a="http://schemas.openxmlformats.org/drawingml/2006/main" name="5_Ppt0000006">
  <a:themeElements>
    <a:clrScheme name="5_Ppt0000006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Ppt000000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Ppt0000006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0000006">
  <a:themeElements>
    <a:clrScheme name="Ppt0000006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pt000000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0000006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Ppt0000006">
  <a:themeElements>
    <a:clrScheme name="6_Ppt0000006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Ppt000000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Ppt0000006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Ppt0000006">
  <a:themeElements>
    <a:clrScheme name="7_Ppt0000006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Ppt000000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Ppt0000006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Ppt0000006">
  <a:themeElements>
    <a:clrScheme name="8_Ppt0000006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Ppt000000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Ppt0000006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Present_FNS2012_A4">
  <a:themeElements>
    <a:clrScheme name="1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5_Ppt0000006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слайды 18.12.</Template>
  <TotalTime>4307</TotalTime>
  <Words>571</Words>
  <Application>Microsoft Office PowerPoint</Application>
  <PresentationFormat>Экран (4:3)</PresentationFormat>
  <Paragraphs>97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5_Ppt0000006</vt:lpstr>
      <vt:lpstr>Ppt0000006</vt:lpstr>
      <vt:lpstr>6_Ppt0000006</vt:lpstr>
      <vt:lpstr>7_Ppt0000006</vt:lpstr>
      <vt:lpstr>8_Ppt0000006</vt:lpstr>
      <vt:lpstr>2_Present_FNS2012_A4</vt:lpstr>
      <vt:lpstr>Present_FNS2012_A4</vt:lpstr>
      <vt:lpstr>1_Present_FNS2012_A4</vt:lpstr>
      <vt:lpstr>3_Present_FNS2012_A4</vt:lpstr>
      <vt:lpstr>5_Present_FNS2012_A4</vt:lpstr>
      <vt:lpstr>7_Present_FNS2012_A4</vt:lpstr>
      <vt:lpstr>6_Present_FNS2012_A4</vt:lpstr>
      <vt:lpstr>Презентация PowerPoint</vt:lpstr>
      <vt:lpstr>Количество заявлений, направленных уполномоченным органом</vt:lpstr>
      <vt:lpstr>Количество должников, находящихся в процедурах банкротства в 2015-2018 годах, всего по области</vt:lpstr>
      <vt:lpstr>Юридические и физические лица в процедурах банкротства</vt:lpstr>
      <vt:lpstr>Структура дел о банкротстве по видам деятельности должников, всего по области</vt:lpstr>
      <vt:lpstr>Погашено задолженности в ходе дел о несостоятельности </vt:lpstr>
      <vt:lpstr>Взыскание задолженности</vt:lpstr>
      <vt:lpstr>Общие положения</vt:lpstr>
      <vt:lpstr>Условия применения нормы</vt:lpstr>
      <vt:lpstr>Субъектный состав</vt:lpstr>
      <vt:lpstr>Особенности ст. 45 НК РФ</vt:lpstr>
      <vt:lpstr>Презентация PowerPoint</vt:lpstr>
      <vt:lpstr>Основные задачи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Власов Вадим Альбертович</dc:creator>
  <cp:lastModifiedBy>Хохлов Андрей Анатольевич</cp:lastModifiedBy>
  <cp:revision>364</cp:revision>
  <cp:lastPrinted>2019-06-03T13:21:50Z</cp:lastPrinted>
  <dcterms:created xsi:type="dcterms:W3CDTF">1601-01-01T00:00:00Z</dcterms:created>
  <dcterms:modified xsi:type="dcterms:W3CDTF">2019-06-03T13:24:09Z</dcterms:modified>
</cp:coreProperties>
</file>